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8"/>
  </p:notesMasterIdLst>
  <p:sldIdLst>
    <p:sldId id="306" r:id="rId5"/>
    <p:sldId id="308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6" r:id="rId15"/>
    <p:sldId id="325" r:id="rId16"/>
    <p:sldId id="32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84967" autoAdjust="0"/>
  </p:normalViewPr>
  <p:slideViewPr>
    <p:cSldViewPr snapToGrid="0">
      <p:cViewPr varScale="1">
        <p:scale>
          <a:sx n="79" d="100"/>
          <a:sy n="79" d="100"/>
        </p:scale>
        <p:origin x="114" y="240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920605-9273-450F-8F8E-F7205F7AECB3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36D1230-3E6E-436A-A865-57AD363893FB}">
      <dgm:prSet/>
      <dgm:spPr/>
      <dgm:t>
        <a:bodyPr/>
        <a:lstStyle/>
        <a:p>
          <a:pPr rtl="0"/>
          <a:r>
            <a:rPr lang="en-US" dirty="0" smtClean="0"/>
            <a:t>Who we are</a:t>
          </a:r>
          <a:endParaRPr lang="en-US" dirty="0"/>
        </a:p>
      </dgm:t>
    </dgm:pt>
    <dgm:pt modelId="{A5B817D2-6720-47AB-A66D-621C0659E7A2}" type="parTrans" cxnId="{32E634D1-6658-46A7-8B51-E085CF782DC4}">
      <dgm:prSet/>
      <dgm:spPr/>
      <dgm:t>
        <a:bodyPr/>
        <a:lstStyle/>
        <a:p>
          <a:endParaRPr lang="en-US"/>
        </a:p>
      </dgm:t>
    </dgm:pt>
    <dgm:pt modelId="{4BF07EB5-565D-4A40-844F-C4D4EC76A625}" type="sibTrans" cxnId="{32E634D1-6658-46A7-8B51-E085CF782DC4}">
      <dgm:prSet/>
      <dgm:spPr/>
      <dgm:t>
        <a:bodyPr/>
        <a:lstStyle/>
        <a:p>
          <a:endParaRPr lang="en-US"/>
        </a:p>
      </dgm:t>
    </dgm:pt>
    <dgm:pt modelId="{F355A9E7-4EB7-4855-8CAC-8529795AEB2C}">
      <dgm:prSet/>
      <dgm:spPr/>
      <dgm:t>
        <a:bodyPr/>
        <a:lstStyle/>
        <a:p>
          <a:pPr rtl="0"/>
          <a:r>
            <a:rPr lang="en-US" smtClean="0"/>
            <a:t>Our Goals</a:t>
          </a:r>
          <a:endParaRPr lang="en-US"/>
        </a:p>
      </dgm:t>
    </dgm:pt>
    <dgm:pt modelId="{AAE9B6AF-E4B0-40A9-8D17-4A9DEA8D4F02}" type="parTrans" cxnId="{ABAA498A-497E-47BC-9A8E-2BF1B901C123}">
      <dgm:prSet/>
      <dgm:spPr/>
      <dgm:t>
        <a:bodyPr/>
        <a:lstStyle/>
        <a:p>
          <a:endParaRPr lang="en-US"/>
        </a:p>
      </dgm:t>
    </dgm:pt>
    <dgm:pt modelId="{C8354A25-2A66-4BFC-B9A8-C342990BF0EC}" type="sibTrans" cxnId="{ABAA498A-497E-47BC-9A8E-2BF1B901C123}">
      <dgm:prSet/>
      <dgm:spPr/>
      <dgm:t>
        <a:bodyPr/>
        <a:lstStyle/>
        <a:p>
          <a:endParaRPr lang="en-US"/>
        </a:p>
      </dgm:t>
    </dgm:pt>
    <dgm:pt modelId="{A691044F-C10B-48EC-8346-783FA7DF43D7}">
      <dgm:prSet/>
      <dgm:spPr/>
      <dgm:t>
        <a:bodyPr/>
        <a:lstStyle/>
        <a:p>
          <a:pPr rtl="0"/>
          <a:r>
            <a:rPr lang="en-US" smtClean="0"/>
            <a:t>Data Exploration</a:t>
          </a:r>
          <a:endParaRPr lang="en-US"/>
        </a:p>
      </dgm:t>
    </dgm:pt>
    <dgm:pt modelId="{3193E3BB-743A-489F-8BC0-BE7E68877EFA}" type="parTrans" cxnId="{E799B913-221D-4E59-B740-B2F3FBA6449B}">
      <dgm:prSet/>
      <dgm:spPr/>
      <dgm:t>
        <a:bodyPr/>
        <a:lstStyle/>
        <a:p>
          <a:endParaRPr lang="en-US"/>
        </a:p>
      </dgm:t>
    </dgm:pt>
    <dgm:pt modelId="{91B05E79-4E82-4B8A-8FBE-1278FF425BF0}" type="sibTrans" cxnId="{E799B913-221D-4E59-B740-B2F3FBA6449B}">
      <dgm:prSet/>
      <dgm:spPr/>
      <dgm:t>
        <a:bodyPr/>
        <a:lstStyle/>
        <a:p>
          <a:endParaRPr lang="en-US"/>
        </a:p>
      </dgm:t>
    </dgm:pt>
    <dgm:pt modelId="{3AD29938-FB57-43FB-AF5C-4EDEFE2B2995}">
      <dgm:prSet/>
      <dgm:spPr/>
      <dgm:t>
        <a:bodyPr/>
        <a:lstStyle/>
        <a:p>
          <a:pPr rtl="0"/>
          <a:r>
            <a:rPr lang="en-US" smtClean="0"/>
            <a:t>Recommender System</a:t>
          </a:r>
          <a:endParaRPr lang="en-US"/>
        </a:p>
      </dgm:t>
    </dgm:pt>
    <dgm:pt modelId="{0A37B46D-C9C9-4910-8F4A-BEBAE48F6DCF}" type="parTrans" cxnId="{778B12F8-ADC7-4DC3-ADC0-D7260FC9399B}">
      <dgm:prSet/>
      <dgm:spPr/>
      <dgm:t>
        <a:bodyPr/>
        <a:lstStyle/>
        <a:p>
          <a:endParaRPr lang="en-US"/>
        </a:p>
      </dgm:t>
    </dgm:pt>
    <dgm:pt modelId="{EDFE0D0E-5F9E-45F4-B93F-FF23F0B05180}" type="sibTrans" cxnId="{778B12F8-ADC7-4DC3-ADC0-D7260FC9399B}">
      <dgm:prSet/>
      <dgm:spPr/>
      <dgm:t>
        <a:bodyPr/>
        <a:lstStyle/>
        <a:p>
          <a:endParaRPr lang="en-US"/>
        </a:p>
      </dgm:t>
    </dgm:pt>
    <dgm:pt modelId="{42E7A990-87E0-4196-8340-EB47C781CEB0}">
      <dgm:prSet/>
      <dgm:spPr/>
      <dgm:t>
        <a:bodyPr/>
        <a:lstStyle/>
        <a:p>
          <a:pPr rtl="0"/>
          <a:r>
            <a:rPr lang="en-US" smtClean="0"/>
            <a:t>GUI Design</a:t>
          </a:r>
          <a:endParaRPr lang="en-US"/>
        </a:p>
      </dgm:t>
    </dgm:pt>
    <dgm:pt modelId="{3A835E97-EF40-4F18-AA5A-6D6B32F2CB02}" type="parTrans" cxnId="{4FBAFE58-24C8-48D4-A73D-9CFD4C34A8ED}">
      <dgm:prSet/>
      <dgm:spPr/>
      <dgm:t>
        <a:bodyPr/>
        <a:lstStyle/>
        <a:p>
          <a:endParaRPr lang="en-US"/>
        </a:p>
      </dgm:t>
    </dgm:pt>
    <dgm:pt modelId="{4218B4EB-280A-486E-AC2C-6D2C769B124B}" type="sibTrans" cxnId="{4FBAFE58-24C8-48D4-A73D-9CFD4C34A8ED}">
      <dgm:prSet/>
      <dgm:spPr/>
      <dgm:t>
        <a:bodyPr/>
        <a:lstStyle/>
        <a:p>
          <a:endParaRPr lang="en-US"/>
        </a:p>
      </dgm:t>
    </dgm:pt>
    <dgm:pt modelId="{CD6A8B9D-CB6D-4D1D-9317-0783108ACA92}">
      <dgm:prSet/>
      <dgm:spPr/>
      <dgm:t>
        <a:bodyPr/>
        <a:lstStyle/>
        <a:p>
          <a:pPr rtl="0"/>
          <a:r>
            <a:rPr lang="en-US" smtClean="0"/>
            <a:t>Impact / Usability</a:t>
          </a:r>
          <a:endParaRPr lang="en-US"/>
        </a:p>
      </dgm:t>
    </dgm:pt>
    <dgm:pt modelId="{BEE7B36B-39E1-4F62-A7A8-17A59697EE97}" type="parTrans" cxnId="{642386CC-29A6-4C3A-B1EE-C1A71687A5E0}">
      <dgm:prSet/>
      <dgm:spPr/>
      <dgm:t>
        <a:bodyPr/>
        <a:lstStyle/>
        <a:p>
          <a:endParaRPr lang="en-US"/>
        </a:p>
      </dgm:t>
    </dgm:pt>
    <dgm:pt modelId="{4EB22B5C-2E7B-46AA-A571-D11A5CADCF6B}" type="sibTrans" cxnId="{642386CC-29A6-4C3A-B1EE-C1A71687A5E0}">
      <dgm:prSet/>
      <dgm:spPr/>
      <dgm:t>
        <a:bodyPr/>
        <a:lstStyle/>
        <a:p>
          <a:endParaRPr lang="en-US"/>
        </a:p>
      </dgm:t>
    </dgm:pt>
    <dgm:pt modelId="{CF22CD97-28C8-4301-93EC-28DE03A4269C}">
      <dgm:prSet/>
      <dgm:spPr/>
      <dgm:t>
        <a:bodyPr/>
        <a:lstStyle/>
        <a:p>
          <a:pPr rtl="0"/>
          <a:r>
            <a:rPr lang="en-US" smtClean="0"/>
            <a:t>Demo</a:t>
          </a:r>
          <a:endParaRPr lang="en-US"/>
        </a:p>
      </dgm:t>
    </dgm:pt>
    <dgm:pt modelId="{87C7348E-D0D4-4568-B789-2028EA78800E}" type="parTrans" cxnId="{A84A9954-02F1-4C97-86E2-10D8E7750A9D}">
      <dgm:prSet/>
      <dgm:spPr/>
      <dgm:t>
        <a:bodyPr/>
        <a:lstStyle/>
        <a:p>
          <a:endParaRPr lang="en-US"/>
        </a:p>
      </dgm:t>
    </dgm:pt>
    <dgm:pt modelId="{84118177-5272-4A7B-874D-F45B020AB991}" type="sibTrans" cxnId="{A84A9954-02F1-4C97-86E2-10D8E7750A9D}">
      <dgm:prSet/>
      <dgm:spPr/>
      <dgm:t>
        <a:bodyPr/>
        <a:lstStyle/>
        <a:p>
          <a:endParaRPr lang="en-US"/>
        </a:p>
      </dgm:t>
    </dgm:pt>
    <dgm:pt modelId="{81D0AD4B-D493-429E-A455-A0A8F8B2F072}" type="pres">
      <dgm:prSet presAssocID="{B3920605-9273-450F-8F8E-F7205F7AECB3}" presName="Name0" presStyleCnt="0">
        <dgm:presLayoutVars>
          <dgm:chMax val="7"/>
          <dgm:chPref val="7"/>
          <dgm:dir/>
        </dgm:presLayoutVars>
      </dgm:prSet>
      <dgm:spPr/>
    </dgm:pt>
    <dgm:pt modelId="{FEBBCEDB-3152-4B09-9492-82E310F2DE03}" type="pres">
      <dgm:prSet presAssocID="{B3920605-9273-450F-8F8E-F7205F7AECB3}" presName="Name1" presStyleCnt="0"/>
      <dgm:spPr/>
    </dgm:pt>
    <dgm:pt modelId="{C4F708C0-1520-472F-9083-0D30E61882FC}" type="pres">
      <dgm:prSet presAssocID="{B3920605-9273-450F-8F8E-F7205F7AECB3}" presName="cycle" presStyleCnt="0"/>
      <dgm:spPr/>
    </dgm:pt>
    <dgm:pt modelId="{E3CBD049-C683-4F58-B28C-5462222BDF21}" type="pres">
      <dgm:prSet presAssocID="{B3920605-9273-450F-8F8E-F7205F7AECB3}" presName="srcNode" presStyleLbl="node1" presStyleIdx="0" presStyleCnt="7"/>
      <dgm:spPr/>
    </dgm:pt>
    <dgm:pt modelId="{926FD2B0-4CC6-4B96-8D44-C3EFFD59FC24}" type="pres">
      <dgm:prSet presAssocID="{B3920605-9273-450F-8F8E-F7205F7AECB3}" presName="conn" presStyleLbl="parChTrans1D2" presStyleIdx="0" presStyleCnt="1"/>
      <dgm:spPr/>
    </dgm:pt>
    <dgm:pt modelId="{2106E000-BCD1-4D57-851B-393A4F98E49D}" type="pres">
      <dgm:prSet presAssocID="{B3920605-9273-450F-8F8E-F7205F7AECB3}" presName="extraNode" presStyleLbl="node1" presStyleIdx="0" presStyleCnt="7"/>
      <dgm:spPr/>
    </dgm:pt>
    <dgm:pt modelId="{E084026C-0FD1-4206-9E23-E5CC1A0AF9B0}" type="pres">
      <dgm:prSet presAssocID="{B3920605-9273-450F-8F8E-F7205F7AECB3}" presName="dstNode" presStyleLbl="node1" presStyleIdx="0" presStyleCnt="7"/>
      <dgm:spPr/>
    </dgm:pt>
    <dgm:pt modelId="{D381A062-3835-4BE4-9D4B-DD41327EBC0E}" type="pres">
      <dgm:prSet presAssocID="{F36D1230-3E6E-436A-A865-57AD363893FB}" presName="text_1" presStyleLbl="node1" presStyleIdx="0" presStyleCnt="7">
        <dgm:presLayoutVars>
          <dgm:bulletEnabled val="1"/>
        </dgm:presLayoutVars>
      </dgm:prSet>
      <dgm:spPr/>
    </dgm:pt>
    <dgm:pt modelId="{14036DDD-5F7D-4140-9B92-4BC9C9C01B98}" type="pres">
      <dgm:prSet presAssocID="{F36D1230-3E6E-436A-A865-57AD363893FB}" presName="accent_1" presStyleCnt="0"/>
      <dgm:spPr/>
    </dgm:pt>
    <dgm:pt modelId="{D2303688-637F-4818-9912-45FB88751A51}" type="pres">
      <dgm:prSet presAssocID="{F36D1230-3E6E-436A-A865-57AD363893FB}" presName="accentRepeatNode" presStyleLbl="solidFgAcc1" presStyleIdx="0" presStyleCnt="7"/>
      <dgm:spPr/>
    </dgm:pt>
    <dgm:pt modelId="{63A38C8E-2A37-4FE6-A492-7BF3B6F04E48}" type="pres">
      <dgm:prSet presAssocID="{F355A9E7-4EB7-4855-8CAC-8529795AEB2C}" presName="text_2" presStyleLbl="node1" presStyleIdx="1" presStyleCnt="7">
        <dgm:presLayoutVars>
          <dgm:bulletEnabled val="1"/>
        </dgm:presLayoutVars>
      </dgm:prSet>
      <dgm:spPr/>
    </dgm:pt>
    <dgm:pt modelId="{A4AEC7C3-6DF7-482F-8359-0889141992E7}" type="pres">
      <dgm:prSet presAssocID="{F355A9E7-4EB7-4855-8CAC-8529795AEB2C}" presName="accent_2" presStyleCnt="0"/>
      <dgm:spPr/>
    </dgm:pt>
    <dgm:pt modelId="{0FDEDABF-BCC1-4CA6-BED2-F7C8705F4D07}" type="pres">
      <dgm:prSet presAssocID="{F355A9E7-4EB7-4855-8CAC-8529795AEB2C}" presName="accentRepeatNode" presStyleLbl="solidFgAcc1" presStyleIdx="1" presStyleCnt="7"/>
      <dgm:spPr/>
    </dgm:pt>
    <dgm:pt modelId="{3FC5F408-E03C-454B-BC58-76B77D22506D}" type="pres">
      <dgm:prSet presAssocID="{A691044F-C10B-48EC-8346-783FA7DF43D7}" presName="text_3" presStyleLbl="node1" presStyleIdx="2" presStyleCnt="7">
        <dgm:presLayoutVars>
          <dgm:bulletEnabled val="1"/>
        </dgm:presLayoutVars>
      </dgm:prSet>
      <dgm:spPr/>
    </dgm:pt>
    <dgm:pt modelId="{08E31413-A280-4F2F-ACE3-95EBF0214A3D}" type="pres">
      <dgm:prSet presAssocID="{A691044F-C10B-48EC-8346-783FA7DF43D7}" presName="accent_3" presStyleCnt="0"/>
      <dgm:spPr/>
    </dgm:pt>
    <dgm:pt modelId="{1D6E8898-A19C-4735-93DE-EE40C53DEB44}" type="pres">
      <dgm:prSet presAssocID="{A691044F-C10B-48EC-8346-783FA7DF43D7}" presName="accentRepeatNode" presStyleLbl="solidFgAcc1" presStyleIdx="2" presStyleCnt="7"/>
      <dgm:spPr/>
    </dgm:pt>
    <dgm:pt modelId="{A85A83E8-B6A9-4AF2-8DFE-D3F36B4C32F3}" type="pres">
      <dgm:prSet presAssocID="{3AD29938-FB57-43FB-AF5C-4EDEFE2B2995}" presName="text_4" presStyleLbl="node1" presStyleIdx="3" presStyleCnt="7">
        <dgm:presLayoutVars>
          <dgm:bulletEnabled val="1"/>
        </dgm:presLayoutVars>
      </dgm:prSet>
      <dgm:spPr/>
    </dgm:pt>
    <dgm:pt modelId="{3E817458-084E-45A2-A842-EDBC75AB330B}" type="pres">
      <dgm:prSet presAssocID="{3AD29938-FB57-43FB-AF5C-4EDEFE2B2995}" presName="accent_4" presStyleCnt="0"/>
      <dgm:spPr/>
    </dgm:pt>
    <dgm:pt modelId="{9124DFE7-F44A-4FA5-9A08-DECF55307556}" type="pres">
      <dgm:prSet presAssocID="{3AD29938-FB57-43FB-AF5C-4EDEFE2B2995}" presName="accentRepeatNode" presStyleLbl="solidFgAcc1" presStyleIdx="3" presStyleCnt="7"/>
      <dgm:spPr/>
    </dgm:pt>
    <dgm:pt modelId="{E4204BA3-8688-4454-BAE2-7CF0C4A5312C}" type="pres">
      <dgm:prSet presAssocID="{42E7A990-87E0-4196-8340-EB47C781CEB0}" presName="text_5" presStyleLbl="node1" presStyleIdx="4" presStyleCnt="7">
        <dgm:presLayoutVars>
          <dgm:bulletEnabled val="1"/>
        </dgm:presLayoutVars>
      </dgm:prSet>
      <dgm:spPr/>
    </dgm:pt>
    <dgm:pt modelId="{9DFEF057-250B-4799-995C-3187BF660CE4}" type="pres">
      <dgm:prSet presAssocID="{42E7A990-87E0-4196-8340-EB47C781CEB0}" presName="accent_5" presStyleCnt="0"/>
      <dgm:spPr/>
    </dgm:pt>
    <dgm:pt modelId="{C6B391F3-C8AA-464B-95A7-AE6EA2C681E4}" type="pres">
      <dgm:prSet presAssocID="{42E7A990-87E0-4196-8340-EB47C781CEB0}" presName="accentRepeatNode" presStyleLbl="solidFgAcc1" presStyleIdx="4" presStyleCnt="7"/>
      <dgm:spPr/>
    </dgm:pt>
    <dgm:pt modelId="{BE364199-16A7-4487-AADA-971448828F00}" type="pres">
      <dgm:prSet presAssocID="{CD6A8B9D-CB6D-4D1D-9317-0783108ACA92}" presName="text_6" presStyleLbl="node1" presStyleIdx="5" presStyleCnt="7">
        <dgm:presLayoutVars>
          <dgm:bulletEnabled val="1"/>
        </dgm:presLayoutVars>
      </dgm:prSet>
      <dgm:spPr/>
    </dgm:pt>
    <dgm:pt modelId="{B1DFF611-D483-4FF1-BA8B-0A3CA67D42C8}" type="pres">
      <dgm:prSet presAssocID="{CD6A8B9D-CB6D-4D1D-9317-0783108ACA92}" presName="accent_6" presStyleCnt="0"/>
      <dgm:spPr/>
    </dgm:pt>
    <dgm:pt modelId="{1E409496-090C-4761-801F-3B19C9785D2F}" type="pres">
      <dgm:prSet presAssocID="{CD6A8B9D-CB6D-4D1D-9317-0783108ACA92}" presName="accentRepeatNode" presStyleLbl="solidFgAcc1" presStyleIdx="5" presStyleCnt="7"/>
      <dgm:spPr/>
    </dgm:pt>
    <dgm:pt modelId="{C51384C4-CDF4-4B57-837F-30C17A7AFB32}" type="pres">
      <dgm:prSet presAssocID="{CF22CD97-28C8-4301-93EC-28DE03A4269C}" presName="text_7" presStyleLbl="node1" presStyleIdx="6" presStyleCnt="7">
        <dgm:presLayoutVars>
          <dgm:bulletEnabled val="1"/>
        </dgm:presLayoutVars>
      </dgm:prSet>
      <dgm:spPr/>
    </dgm:pt>
    <dgm:pt modelId="{CDB9125E-313A-4E40-B4F6-771E44813465}" type="pres">
      <dgm:prSet presAssocID="{CF22CD97-28C8-4301-93EC-28DE03A4269C}" presName="accent_7" presStyleCnt="0"/>
      <dgm:spPr/>
    </dgm:pt>
    <dgm:pt modelId="{97E17238-BFF1-4FA6-9C11-963F9DBC9725}" type="pres">
      <dgm:prSet presAssocID="{CF22CD97-28C8-4301-93EC-28DE03A4269C}" presName="accentRepeatNode" presStyleLbl="solidFgAcc1" presStyleIdx="6" presStyleCnt="7"/>
      <dgm:spPr/>
    </dgm:pt>
  </dgm:ptLst>
  <dgm:cxnLst>
    <dgm:cxn modelId="{72991060-85B8-498E-8FBD-C3A6C3C36517}" type="presOf" srcId="{F36D1230-3E6E-436A-A865-57AD363893FB}" destId="{D381A062-3835-4BE4-9D4B-DD41327EBC0E}" srcOrd="0" destOrd="0" presId="urn:microsoft.com/office/officeart/2008/layout/VerticalCurvedList"/>
    <dgm:cxn modelId="{642386CC-29A6-4C3A-B1EE-C1A71687A5E0}" srcId="{B3920605-9273-450F-8F8E-F7205F7AECB3}" destId="{CD6A8B9D-CB6D-4D1D-9317-0783108ACA92}" srcOrd="5" destOrd="0" parTransId="{BEE7B36B-39E1-4F62-A7A8-17A59697EE97}" sibTransId="{4EB22B5C-2E7B-46AA-A571-D11A5CADCF6B}"/>
    <dgm:cxn modelId="{B49AF250-2A12-41BF-80F6-B1A5781D7D25}" type="presOf" srcId="{3AD29938-FB57-43FB-AF5C-4EDEFE2B2995}" destId="{A85A83E8-B6A9-4AF2-8DFE-D3F36B4C32F3}" srcOrd="0" destOrd="0" presId="urn:microsoft.com/office/officeart/2008/layout/VerticalCurvedList"/>
    <dgm:cxn modelId="{0489B9B0-4D30-4E63-9D8D-B24364CC92B0}" type="presOf" srcId="{CD6A8B9D-CB6D-4D1D-9317-0783108ACA92}" destId="{BE364199-16A7-4487-AADA-971448828F00}" srcOrd="0" destOrd="0" presId="urn:microsoft.com/office/officeart/2008/layout/VerticalCurvedList"/>
    <dgm:cxn modelId="{4FBAFE58-24C8-48D4-A73D-9CFD4C34A8ED}" srcId="{B3920605-9273-450F-8F8E-F7205F7AECB3}" destId="{42E7A990-87E0-4196-8340-EB47C781CEB0}" srcOrd="4" destOrd="0" parTransId="{3A835E97-EF40-4F18-AA5A-6D6B32F2CB02}" sibTransId="{4218B4EB-280A-486E-AC2C-6D2C769B124B}"/>
    <dgm:cxn modelId="{A84A9954-02F1-4C97-86E2-10D8E7750A9D}" srcId="{B3920605-9273-450F-8F8E-F7205F7AECB3}" destId="{CF22CD97-28C8-4301-93EC-28DE03A4269C}" srcOrd="6" destOrd="0" parTransId="{87C7348E-D0D4-4568-B789-2028EA78800E}" sibTransId="{84118177-5272-4A7B-874D-F45B020AB991}"/>
    <dgm:cxn modelId="{534FE999-BB69-4D85-BF94-1CBEE85696B2}" type="presOf" srcId="{4BF07EB5-565D-4A40-844F-C4D4EC76A625}" destId="{926FD2B0-4CC6-4B96-8D44-C3EFFD59FC24}" srcOrd="0" destOrd="0" presId="urn:microsoft.com/office/officeart/2008/layout/VerticalCurvedList"/>
    <dgm:cxn modelId="{32E634D1-6658-46A7-8B51-E085CF782DC4}" srcId="{B3920605-9273-450F-8F8E-F7205F7AECB3}" destId="{F36D1230-3E6E-436A-A865-57AD363893FB}" srcOrd="0" destOrd="0" parTransId="{A5B817D2-6720-47AB-A66D-621C0659E7A2}" sibTransId="{4BF07EB5-565D-4A40-844F-C4D4EC76A625}"/>
    <dgm:cxn modelId="{4176DC8C-A8F6-4786-AD11-FA8FF532E694}" type="presOf" srcId="{B3920605-9273-450F-8F8E-F7205F7AECB3}" destId="{81D0AD4B-D493-429E-A455-A0A8F8B2F072}" srcOrd="0" destOrd="0" presId="urn:microsoft.com/office/officeart/2008/layout/VerticalCurvedList"/>
    <dgm:cxn modelId="{A3950076-FF6D-4AB8-8705-799EBAB7D1D3}" type="presOf" srcId="{CF22CD97-28C8-4301-93EC-28DE03A4269C}" destId="{C51384C4-CDF4-4B57-837F-30C17A7AFB32}" srcOrd="0" destOrd="0" presId="urn:microsoft.com/office/officeart/2008/layout/VerticalCurvedList"/>
    <dgm:cxn modelId="{778B12F8-ADC7-4DC3-ADC0-D7260FC9399B}" srcId="{B3920605-9273-450F-8F8E-F7205F7AECB3}" destId="{3AD29938-FB57-43FB-AF5C-4EDEFE2B2995}" srcOrd="3" destOrd="0" parTransId="{0A37B46D-C9C9-4910-8F4A-BEBAE48F6DCF}" sibTransId="{EDFE0D0E-5F9E-45F4-B93F-FF23F0B05180}"/>
    <dgm:cxn modelId="{9C834777-C3C1-4086-ABDF-A0A9748EE0D9}" type="presOf" srcId="{A691044F-C10B-48EC-8346-783FA7DF43D7}" destId="{3FC5F408-E03C-454B-BC58-76B77D22506D}" srcOrd="0" destOrd="0" presId="urn:microsoft.com/office/officeart/2008/layout/VerticalCurvedList"/>
    <dgm:cxn modelId="{ABAA498A-497E-47BC-9A8E-2BF1B901C123}" srcId="{B3920605-9273-450F-8F8E-F7205F7AECB3}" destId="{F355A9E7-4EB7-4855-8CAC-8529795AEB2C}" srcOrd="1" destOrd="0" parTransId="{AAE9B6AF-E4B0-40A9-8D17-4A9DEA8D4F02}" sibTransId="{C8354A25-2A66-4BFC-B9A8-C342990BF0EC}"/>
    <dgm:cxn modelId="{A8E43EE3-B934-4067-B20E-8CDB756617E2}" type="presOf" srcId="{42E7A990-87E0-4196-8340-EB47C781CEB0}" destId="{E4204BA3-8688-4454-BAE2-7CF0C4A5312C}" srcOrd="0" destOrd="0" presId="urn:microsoft.com/office/officeart/2008/layout/VerticalCurvedList"/>
    <dgm:cxn modelId="{E799B913-221D-4E59-B740-B2F3FBA6449B}" srcId="{B3920605-9273-450F-8F8E-F7205F7AECB3}" destId="{A691044F-C10B-48EC-8346-783FA7DF43D7}" srcOrd="2" destOrd="0" parTransId="{3193E3BB-743A-489F-8BC0-BE7E68877EFA}" sibTransId="{91B05E79-4E82-4B8A-8FBE-1278FF425BF0}"/>
    <dgm:cxn modelId="{AD3E2974-3289-445D-9B11-C9FDA642558D}" type="presOf" srcId="{F355A9E7-4EB7-4855-8CAC-8529795AEB2C}" destId="{63A38C8E-2A37-4FE6-A492-7BF3B6F04E48}" srcOrd="0" destOrd="0" presId="urn:microsoft.com/office/officeart/2008/layout/VerticalCurvedList"/>
    <dgm:cxn modelId="{7E07CECD-A067-4FDF-B54A-E88E74A6E934}" type="presParOf" srcId="{81D0AD4B-D493-429E-A455-A0A8F8B2F072}" destId="{FEBBCEDB-3152-4B09-9492-82E310F2DE03}" srcOrd="0" destOrd="0" presId="urn:microsoft.com/office/officeart/2008/layout/VerticalCurvedList"/>
    <dgm:cxn modelId="{771DEDAE-6F6A-4615-B744-3A2543F52ADC}" type="presParOf" srcId="{FEBBCEDB-3152-4B09-9492-82E310F2DE03}" destId="{C4F708C0-1520-472F-9083-0D30E61882FC}" srcOrd="0" destOrd="0" presId="urn:microsoft.com/office/officeart/2008/layout/VerticalCurvedList"/>
    <dgm:cxn modelId="{FF225D7C-289B-4ABA-B038-F13C16FBD57F}" type="presParOf" srcId="{C4F708C0-1520-472F-9083-0D30E61882FC}" destId="{E3CBD049-C683-4F58-B28C-5462222BDF21}" srcOrd="0" destOrd="0" presId="urn:microsoft.com/office/officeart/2008/layout/VerticalCurvedList"/>
    <dgm:cxn modelId="{62EF1335-6A2D-400F-8C35-425EF3F79C60}" type="presParOf" srcId="{C4F708C0-1520-472F-9083-0D30E61882FC}" destId="{926FD2B0-4CC6-4B96-8D44-C3EFFD59FC24}" srcOrd="1" destOrd="0" presId="urn:microsoft.com/office/officeart/2008/layout/VerticalCurvedList"/>
    <dgm:cxn modelId="{E512E781-F099-4491-B046-8CB088375676}" type="presParOf" srcId="{C4F708C0-1520-472F-9083-0D30E61882FC}" destId="{2106E000-BCD1-4D57-851B-393A4F98E49D}" srcOrd="2" destOrd="0" presId="urn:microsoft.com/office/officeart/2008/layout/VerticalCurvedList"/>
    <dgm:cxn modelId="{3F625C53-B23E-4C0E-9607-0D14CB46CB87}" type="presParOf" srcId="{C4F708C0-1520-472F-9083-0D30E61882FC}" destId="{E084026C-0FD1-4206-9E23-E5CC1A0AF9B0}" srcOrd="3" destOrd="0" presId="urn:microsoft.com/office/officeart/2008/layout/VerticalCurvedList"/>
    <dgm:cxn modelId="{E55A972C-2243-4476-B667-5F5F4D043193}" type="presParOf" srcId="{FEBBCEDB-3152-4B09-9492-82E310F2DE03}" destId="{D381A062-3835-4BE4-9D4B-DD41327EBC0E}" srcOrd="1" destOrd="0" presId="urn:microsoft.com/office/officeart/2008/layout/VerticalCurvedList"/>
    <dgm:cxn modelId="{CA0B50CE-FF2D-4BCA-B43B-29A9A675305D}" type="presParOf" srcId="{FEBBCEDB-3152-4B09-9492-82E310F2DE03}" destId="{14036DDD-5F7D-4140-9B92-4BC9C9C01B98}" srcOrd="2" destOrd="0" presId="urn:microsoft.com/office/officeart/2008/layout/VerticalCurvedList"/>
    <dgm:cxn modelId="{3A4E94A1-0ACF-4A3C-A3FB-A56901BD29DC}" type="presParOf" srcId="{14036DDD-5F7D-4140-9B92-4BC9C9C01B98}" destId="{D2303688-637F-4818-9912-45FB88751A51}" srcOrd="0" destOrd="0" presId="urn:microsoft.com/office/officeart/2008/layout/VerticalCurvedList"/>
    <dgm:cxn modelId="{2D1F93F5-8FF8-4ACB-A26D-A8D9F740BE50}" type="presParOf" srcId="{FEBBCEDB-3152-4B09-9492-82E310F2DE03}" destId="{63A38C8E-2A37-4FE6-A492-7BF3B6F04E48}" srcOrd="3" destOrd="0" presId="urn:microsoft.com/office/officeart/2008/layout/VerticalCurvedList"/>
    <dgm:cxn modelId="{E620C3B5-50D9-4B6B-8F07-F67AD40FB74F}" type="presParOf" srcId="{FEBBCEDB-3152-4B09-9492-82E310F2DE03}" destId="{A4AEC7C3-6DF7-482F-8359-0889141992E7}" srcOrd="4" destOrd="0" presId="urn:microsoft.com/office/officeart/2008/layout/VerticalCurvedList"/>
    <dgm:cxn modelId="{D0FDDA9D-0764-4609-AEFD-768FB651AE77}" type="presParOf" srcId="{A4AEC7C3-6DF7-482F-8359-0889141992E7}" destId="{0FDEDABF-BCC1-4CA6-BED2-F7C8705F4D07}" srcOrd="0" destOrd="0" presId="urn:microsoft.com/office/officeart/2008/layout/VerticalCurvedList"/>
    <dgm:cxn modelId="{59890C89-7AC3-4603-B655-D66435ADB4EB}" type="presParOf" srcId="{FEBBCEDB-3152-4B09-9492-82E310F2DE03}" destId="{3FC5F408-E03C-454B-BC58-76B77D22506D}" srcOrd="5" destOrd="0" presId="urn:microsoft.com/office/officeart/2008/layout/VerticalCurvedList"/>
    <dgm:cxn modelId="{0A2BADE7-3EE8-4CAC-BBFF-A846EF2D0D60}" type="presParOf" srcId="{FEBBCEDB-3152-4B09-9492-82E310F2DE03}" destId="{08E31413-A280-4F2F-ACE3-95EBF0214A3D}" srcOrd="6" destOrd="0" presId="urn:microsoft.com/office/officeart/2008/layout/VerticalCurvedList"/>
    <dgm:cxn modelId="{54F7EBED-0F87-470B-A53B-88DC55E2B813}" type="presParOf" srcId="{08E31413-A280-4F2F-ACE3-95EBF0214A3D}" destId="{1D6E8898-A19C-4735-93DE-EE40C53DEB44}" srcOrd="0" destOrd="0" presId="urn:microsoft.com/office/officeart/2008/layout/VerticalCurvedList"/>
    <dgm:cxn modelId="{F80F2ADB-CE51-43DB-875F-A255D71F8CD2}" type="presParOf" srcId="{FEBBCEDB-3152-4B09-9492-82E310F2DE03}" destId="{A85A83E8-B6A9-4AF2-8DFE-D3F36B4C32F3}" srcOrd="7" destOrd="0" presId="urn:microsoft.com/office/officeart/2008/layout/VerticalCurvedList"/>
    <dgm:cxn modelId="{98718072-7C4A-480F-BAAF-E7EB36B98F4D}" type="presParOf" srcId="{FEBBCEDB-3152-4B09-9492-82E310F2DE03}" destId="{3E817458-084E-45A2-A842-EDBC75AB330B}" srcOrd="8" destOrd="0" presId="urn:microsoft.com/office/officeart/2008/layout/VerticalCurvedList"/>
    <dgm:cxn modelId="{91FB8901-941F-4E8C-9A1E-80D0E9761F1A}" type="presParOf" srcId="{3E817458-084E-45A2-A842-EDBC75AB330B}" destId="{9124DFE7-F44A-4FA5-9A08-DECF55307556}" srcOrd="0" destOrd="0" presId="urn:microsoft.com/office/officeart/2008/layout/VerticalCurvedList"/>
    <dgm:cxn modelId="{29CF773B-7ED9-4967-8C37-6B123414CDD5}" type="presParOf" srcId="{FEBBCEDB-3152-4B09-9492-82E310F2DE03}" destId="{E4204BA3-8688-4454-BAE2-7CF0C4A5312C}" srcOrd="9" destOrd="0" presId="urn:microsoft.com/office/officeart/2008/layout/VerticalCurvedList"/>
    <dgm:cxn modelId="{418E505C-50D9-4DF9-BECD-64867319B4A3}" type="presParOf" srcId="{FEBBCEDB-3152-4B09-9492-82E310F2DE03}" destId="{9DFEF057-250B-4799-995C-3187BF660CE4}" srcOrd="10" destOrd="0" presId="urn:microsoft.com/office/officeart/2008/layout/VerticalCurvedList"/>
    <dgm:cxn modelId="{9500AD8A-C63A-4644-873C-5EE9AF942EEF}" type="presParOf" srcId="{9DFEF057-250B-4799-995C-3187BF660CE4}" destId="{C6B391F3-C8AA-464B-95A7-AE6EA2C681E4}" srcOrd="0" destOrd="0" presId="urn:microsoft.com/office/officeart/2008/layout/VerticalCurvedList"/>
    <dgm:cxn modelId="{701D1101-AA41-4F19-9777-B071C055065B}" type="presParOf" srcId="{FEBBCEDB-3152-4B09-9492-82E310F2DE03}" destId="{BE364199-16A7-4487-AADA-971448828F00}" srcOrd="11" destOrd="0" presId="urn:microsoft.com/office/officeart/2008/layout/VerticalCurvedList"/>
    <dgm:cxn modelId="{63775C82-45F5-4058-BB45-A663E8D67016}" type="presParOf" srcId="{FEBBCEDB-3152-4B09-9492-82E310F2DE03}" destId="{B1DFF611-D483-4FF1-BA8B-0A3CA67D42C8}" srcOrd="12" destOrd="0" presId="urn:microsoft.com/office/officeart/2008/layout/VerticalCurvedList"/>
    <dgm:cxn modelId="{19C766D9-4AA3-49DE-A379-539CE64B7B6B}" type="presParOf" srcId="{B1DFF611-D483-4FF1-BA8B-0A3CA67D42C8}" destId="{1E409496-090C-4761-801F-3B19C9785D2F}" srcOrd="0" destOrd="0" presId="urn:microsoft.com/office/officeart/2008/layout/VerticalCurvedList"/>
    <dgm:cxn modelId="{57C1FFFF-86F7-4580-9ADA-C696BDA98565}" type="presParOf" srcId="{FEBBCEDB-3152-4B09-9492-82E310F2DE03}" destId="{C51384C4-CDF4-4B57-837F-30C17A7AFB32}" srcOrd="13" destOrd="0" presId="urn:microsoft.com/office/officeart/2008/layout/VerticalCurvedList"/>
    <dgm:cxn modelId="{857FDBD0-616B-43AC-ADBE-130E100732B5}" type="presParOf" srcId="{FEBBCEDB-3152-4B09-9492-82E310F2DE03}" destId="{CDB9125E-313A-4E40-B4F6-771E44813465}" srcOrd="14" destOrd="0" presId="urn:microsoft.com/office/officeart/2008/layout/VerticalCurvedList"/>
    <dgm:cxn modelId="{0B135B8C-E5E7-4D9E-8A7A-EA811C634504}" type="presParOf" srcId="{CDB9125E-313A-4E40-B4F6-771E44813465}" destId="{97E17238-BFF1-4FA6-9C11-963F9DBC9725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A90C0B-961B-4A0B-8D4E-D80240CEA97B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FDC2D4B-19E5-49AC-ABF4-B15407BD040E}">
      <dgm:prSet/>
      <dgm:spPr/>
      <dgm:t>
        <a:bodyPr/>
        <a:lstStyle/>
        <a:p>
          <a:pPr rtl="0"/>
          <a:r>
            <a:rPr lang="en-US" smtClean="0"/>
            <a:t>Highest Speechiness</a:t>
          </a:r>
          <a:endParaRPr lang="en-US"/>
        </a:p>
      </dgm:t>
    </dgm:pt>
    <dgm:pt modelId="{51F7DB6F-CB27-4FBB-8237-367450118B1F}" type="parTrans" cxnId="{59CAB993-AED7-4B8E-A5FE-42E4A4931FCD}">
      <dgm:prSet/>
      <dgm:spPr/>
      <dgm:t>
        <a:bodyPr/>
        <a:lstStyle/>
        <a:p>
          <a:endParaRPr lang="en-US"/>
        </a:p>
      </dgm:t>
    </dgm:pt>
    <dgm:pt modelId="{85E046FA-3D93-4B92-8404-54009C32D30F}" type="sibTrans" cxnId="{59CAB993-AED7-4B8E-A5FE-42E4A4931FCD}">
      <dgm:prSet/>
      <dgm:spPr/>
      <dgm:t>
        <a:bodyPr/>
        <a:lstStyle/>
        <a:p>
          <a:endParaRPr lang="en-US"/>
        </a:p>
      </dgm:t>
    </dgm:pt>
    <dgm:pt modelId="{21B2FDFE-9F5F-44E4-87D3-EA4C08818A3A}">
      <dgm:prSet/>
      <dgm:spPr/>
      <dgm:t>
        <a:bodyPr/>
        <a:lstStyle/>
        <a:p>
          <a:pPr rtl="0"/>
          <a:r>
            <a:rPr lang="en-US" smtClean="0"/>
            <a:t>Rap, hip hop</a:t>
          </a:r>
          <a:endParaRPr lang="en-US"/>
        </a:p>
      </dgm:t>
    </dgm:pt>
    <dgm:pt modelId="{8CCA020A-71E4-45EE-A278-513C2C34656D}" type="parTrans" cxnId="{36991268-05B9-43F3-B4A7-8CD845FE9C35}">
      <dgm:prSet/>
      <dgm:spPr/>
      <dgm:t>
        <a:bodyPr/>
        <a:lstStyle/>
        <a:p>
          <a:endParaRPr lang="en-US"/>
        </a:p>
      </dgm:t>
    </dgm:pt>
    <dgm:pt modelId="{B662523E-9E72-4B52-A1EE-8D9920105F1B}" type="sibTrans" cxnId="{36991268-05B9-43F3-B4A7-8CD845FE9C35}">
      <dgm:prSet/>
      <dgm:spPr/>
      <dgm:t>
        <a:bodyPr/>
        <a:lstStyle/>
        <a:p>
          <a:endParaRPr lang="en-US"/>
        </a:p>
      </dgm:t>
    </dgm:pt>
    <dgm:pt modelId="{E5F1A725-8718-428F-BEEF-9F10CC3004DA}">
      <dgm:prSet/>
      <dgm:spPr/>
      <dgm:t>
        <a:bodyPr/>
        <a:lstStyle/>
        <a:p>
          <a:pPr rtl="0"/>
          <a:r>
            <a:rPr lang="en-US" smtClean="0"/>
            <a:t>Highest Energy</a:t>
          </a:r>
          <a:endParaRPr lang="en-US"/>
        </a:p>
      </dgm:t>
    </dgm:pt>
    <dgm:pt modelId="{EED2D9DE-9E4F-45F5-BC27-AFE3E35343D1}" type="parTrans" cxnId="{2AB874A2-1FE7-408E-A9D9-809698F41C67}">
      <dgm:prSet/>
      <dgm:spPr/>
      <dgm:t>
        <a:bodyPr/>
        <a:lstStyle/>
        <a:p>
          <a:endParaRPr lang="en-US"/>
        </a:p>
      </dgm:t>
    </dgm:pt>
    <dgm:pt modelId="{B9021DD1-5C07-436D-B748-264E957EA3B5}" type="sibTrans" cxnId="{2AB874A2-1FE7-408E-A9D9-809698F41C67}">
      <dgm:prSet/>
      <dgm:spPr/>
      <dgm:t>
        <a:bodyPr/>
        <a:lstStyle/>
        <a:p>
          <a:endParaRPr lang="en-US"/>
        </a:p>
      </dgm:t>
    </dgm:pt>
    <dgm:pt modelId="{1AF037CE-A18E-4CEC-8826-16DB95C31CF6}">
      <dgm:prSet/>
      <dgm:spPr/>
      <dgm:t>
        <a:bodyPr/>
        <a:lstStyle/>
        <a:p>
          <a:pPr rtl="0"/>
          <a:r>
            <a:rPr lang="en-US" smtClean="0"/>
            <a:t>Metal</a:t>
          </a:r>
          <a:endParaRPr lang="en-US"/>
        </a:p>
      </dgm:t>
    </dgm:pt>
    <dgm:pt modelId="{9F3282CD-4D3F-4562-9428-D93E73E0B79A}" type="parTrans" cxnId="{1DE6529D-5ABE-4883-B762-AC5AC0A8E652}">
      <dgm:prSet/>
      <dgm:spPr/>
      <dgm:t>
        <a:bodyPr/>
        <a:lstStyle/>
        <a:p>
          <a:endParaRPr lang="en-US"/>
        </a:p>
      </dgm:t>
    </dgm:pt>
    <dgm:pt modelId="{D3C3E10E-6FE9-449E-B3D8-CCEDC3085841}" type="sibTrans" cxnId="{1DE6529D-5ABE-4883-B762-AC5AC0A8E652}">
      <dgm:prSet/>
      <dgm:spPr/>
      <dgm:t>
        <a:bodyPr/>
        <a:lstStyle/>
        <a:p>
          <a:endParaRPr lang="en-US"/>
        </a:p>
      </dgm:t>
    </dgm:pt>
    <dgm:pt modelId="{A453B37D-68B0-47B3-9C1A-709FA1C6C49F}">
      <dgm:prSet/>
      <dgm:spPr/>
      <dgm:t>
        <a:bodyPr/>
        <a:lstStyle/>
        <a:p>
          <a:pPr rtl="0"/>
          <a:r>
            <a:rPr lang="en-US" smtClean="0"/>
            <a:t>Highest Acousticness</a:t>
          </a:r>
          <a:endParaRPr lang="en-US"/>
        </a:p>
      </dgm:t>
    </dgm:pt>
    <dgm:pt modelId="{5C384A82-8035-41A0-B3F1-B5DBCBD68A53}" type="parTrans" cxnId="{9E35E080-A872-4334-BB8B-92ECB9C49D6C}">
      <dgm:prSet/>
      <dgm:spPr/>
      <dgm:t>
        <a:bodyPr/>
        <a:lstStyle/>
        <a:p>
          <a:endParaRPr lang="en-US"/>
        </a:p>
      </dgm:t>
    </dgm:pt>
    <dgm:pt modelId="{1098793A-E50C-4AA5-9A53-8F703DDC5484}" type="sibTrans" cxnId="{9E35E080-A872-4334-BB8B-92ECB9C49D6C}">
      <dgm:prSet/>
      <dgm:spPr/>
      <dgm:t>
        <a:bodyPr/>
        <a:lstStyle/>
        <a:p>
          <a:endParaRPr lang="en-US"/>
        </a:p>
      </dgm:t>
    </dgm:pt>
    <dgm:pt modelId="{FF908CFA-4F3B-4B0C-82CF-147206A18E0C}">
      <dgm:prSet/>
      <dgm:spPr/>
      <dgm:t>
        <a:bodyPr/>
        <a:lstStyle/>
        <a:p>
          <a:pPr rtl="0"/>
          <a:r>
            <a:rPr lang="en-US" smtClean="0"/>
            <a:t>Opera</a:t>
          </a:r>
          <a:endParaRPr lang="en-US"/>
        </a:p>
      </dgm:t>
    </dgm:pt>
    <dgm:pt modelId="{04FCA284-00F8-4602-99CF-643E91DBA0C7}" type="parTrans" cxnId="{77384D73-6B91-4D79-9B9D-D8733394BAEC}">
      <dgm:prSet/>
      <dgm:spPr/>
      <dgm:t>
        <a:bodyPr/>
        <a:lstStyle/>
        <a:p>
          <a:endParaRPr lang="en-US"/>
        </a:p>
      </dgm:t>
    </dgm:pt>
    <dgm:pt modelId="{565F6DCA-D092-4BA3-8AD7-063C816E732D}" type="sibTrans" cxnId="{77384D73-6B91-4D79-9B9D-D8733394BAEC}">
      <dgm:prSet/>
      <dgm:spPr/>
      <dgm:t>
        <a:bodyPr/>
        <a:lstStyle/>
        <a:p>
          <a:endParaRPr lang="en-US"/>
        </a:p>
      </dgm:t>
    </dgm:pt>
    <dgm:pt modelId="{EB72260F-8B5F-47BE-A308-427FCFE9FA1F}">
      <dgm:prSet/>
      <dgm:spPr/>
      <dgm:t>
        <a:bodyPr/>
        <a:lstStyle/>
        <a:p>
          <a:pPr rtl="0"/>
          <a:r>
            <a:rPr lang="en-US" smtClean="0"/>
            <a:t>These genres and ~3000 more characterized for advanced usage</a:t>
          </a:r>
          <a:endParaRPr lang="en-US"/>
        </a:p>
      </dgm:t>
    </dgm:pt>
    <dgm:pt modelId="{2869E9EB-732C-4944-86EB-FD279019EFE8}" type="parTrans" cxnId="{8EF697CA-6EBC-4F63-A92A-A4C8D35CDB45}">
      <dgm:prSet/>
      <dgm:spPr/>
      <dgm:t>
        <a:bodyPr/>
        <a:lstStyle/>
        <a:p>
          <a:endParaRPr lang="en-US"/>
        </a:p>
      </dgm:t>
    </dgm:pt>
    <dgm:pt modelId="{5C1788DC-68C1-40D2-974F-C19E1266B517}" type="sibTrans" cxnId="{8EF697CA-6EBC-4F63-A92A-A4C8D35CDB45}">
      <dgm:prSet/>
      <dgm:spPr/>
      <dgm:t>
        <a:bodyPr/>
        <a:lstStyle/>
        <a:p>
          <a:endParaRPr lang="en-US"/>
        </a:p>
      </dgm:t>
    </dgm:pt>
    <dgm:pt modelId="{314FFCE3-C981-4654-97E3-E01FB8FD83E2}" type="pres">
      <dgm:prSet presAssocID="{7EA90C0B-961B-4A0B-8D4E-D80240CEA97B}" presName="linear" presStyleCnt="0">
        <dgm:presLayoutVars>
          <dgm:animLvl val="lvl"/>
          <dgm:resizeHandles val="exact"/>
        </dgm:presLayoutVars>
      </dgm:prSet>
      <dgm:spPr/>
    </dgm:pt>
    <dgm:pt modelId="{76021E75-3EFC-43C2-945C-03F906D5F2EA}" type="pres">
      <dgm:prSet presAssocID="{6FDC2D4B-19E5-49AC-ABF4-B15407BD040E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44CCE8A-1C86-4F8B-B1EA-B3114504C8A5}" type="pres">
      <dgm:prSet presAssocID="{6FDC2D4B-19E5-49AC-ABF4-B15407BD040E}" presName="childText" presStyleLbl="revTx" presStyleIdx="0" presStyleCnt="3">
        <dgm:presLayoutVars>
          <dgm:bulletEnabled val="1"/>
        </dgm:presLayoutVars>
      </dgm:prSet>
      <dgm:spPr/>
    </dgm:pt>
    <dgm:pt modelId="{1D9C980C-B67C-4980-93D2-149E4EB9FE5E}" type="pres">
      <dgm:prSet presAssocID="{E5F1A725-8718-428F-BEEF-9F10CC3004D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3C94A00-241D-4F9D-A7DB-062DCECBB420}" type="pres">
      <dgm:prSet presAssocID="{E5F1A725-8718-428F-BEEF-9F10CC3004DA}" presName="childText" presStyleLbl="revTx" presStyleIdx="1" presStyleCnt="3">
        <dgm:presLayoutVars>
          <dgm:bulletEnabled val="1"/>
        </dgm:presLayoutVars>
      </dgm:prSet>
      <dgm:spPr/>
    </dgm:pt>
    <dgm:pt modelId="{EB15E1BE-8B70-4DE5-98A4-D39C40D52C56}" type="pres">
      <dgm:prSet presAssocID="{A453B37D-68B0-47B3-9C1A-709FA1C6C49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362ADCD-0F59-4C1C-B62C-FD4F4CC2B873}" type="pres">
      <dgm:prSet presAssocID="{A453B37D-68B0-47B3-9C1A-709FA1C6C49F}" presName="childText" presStyleLbl="revTx" presStyleIdx="2" presStyleCnt="3">
        <dgm:presLayoutVars>
          <dgm:bulletEnabled val="1"/>
        </dgm:presLayoutVars>
      </dgm:prSet>
      <dgm:spPr/>
    </dgm:pt>
    <dgm:pt modelId="{EEC46CE5-9B18-4026-B8A6-FDB2962AF478}" type="pres">
      <dgm:prSet presAssocID="{EB72260F-8B5F-47BE-A308-427FCFE9FA1F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9CAB993-AED7-4B8E-A5FE-42E4A4931FCD}" srcId="{7EA90C0B-961B-4A0B-8D4E-D80240CEA97B}" destId="{6FDC2D4B-19E5-49AC-ABF4-B15407BD040E}" srcOrd="0" destOrd="0" parTransId="{51F7DB6F-CB27-4FBB-8237-367450118B1F}" sibTransId="{85E046FA-3D93-4B92-8404-54009C32D30F}"/>
    <dgm:cxn modelId="{9E35E080-A872-4334-BB8B-92ECB9C49D6C}" srcId="{7EA90C0B-961B-4A0B-8D4E-D80240CEA97B}" destId="{A453B37D-68B0-47B3-9C1A-709FA1C6C49F}" srcOrd="2" destOrd="0" parTransId="{5C384A82-8035-41A0-B3F1-B5DBCBD68A53}" sibTransId="{1098793A-E50C-4AA5-9A53-8F703DDC5484}"/>
    <dgm:cxn modelId="{8EF697CA-6EBC-4F63-A92A-A4C8D35CDB45}" srcId="{7EA90C0B-961B-4A0B-8D4E-D80240CEA97B}" destId="{EB72260F-8B5F-47BE-A308-427FCFE9FA1F}" srcOrd="3" destOrd="0" parTransId="{2869E9EB-732C-4944-86EB-FD279019EFE8}" sibTransId="{5C1788DC-68C1-40D2-974F-C19E1266B517}"/>
    <dgm:cxn modelId="{77384D73-6B91-4D79-9B9D-D8733394BAEC}" srcId="{A453B37D-68B0-47B3-9C1A-709FA1C6C49F}" destId="{FF908CFA-4F3B-4B0C-82CF-147206A18E0C}" srcOrd="0" destOrd="0" parTransId="{04FCA284-00F8-4602-99CF-643E91DBA0C7}" sibTransId="{565F6DCA-D092-4BA3-8AD7-063C816E732D}"/>
    <dgm:cxn modelId="{AFE06216-C0BE-48C1-81AA-360BB9C36FE7}" type="presOf" srcId="{A453B37D-68B0-47B3-9C1A-709FA1C6C49F}" destId="{EB15E1BE-8B70-4DE5-98A4-D39C40D52C56}" srcOrd="0" destOrd="0" presId="urn:microsoft.com/office/officeart/2005/8/layout/vList2"/>
    <dgm:cxn modelId="{3BA011B3-D93C-420F-8983-307897083C76}" type="presOf" srcId="{FF908CFA-4F3B-4B0C-82CF-147206A18E0C}" destId="{B362ADCD-0F59-4C1C-B62C-FD4F4CC2B873}" srcOrd="0" destOrd="0" presId="urn:microsoft.com/office/officeart/2005/8/layout/vList2"/>
    <dgm:cxn modelId="{C192AC1E-57B9-4CF2-95CA-AE1E3858519F}" type="presOf" srcId="{EB72260F-8B5F-47BE-A308-427FCFE9FA1F}" destId="{EEC46CE5-9B18-4026-B8A6-FDB2962AF478}" srcOrd="0" destOrd="0" presId="urn:microsoft.com/office/officeart/2005/8/layout/vList2"/>
    <dgm:cxn modelId="{D5B3ABEE-D1E9-4514-9B7F-94B708112C37}" type="presOf" srcId="{E5F1A725-8718-428F-BEEF-9F10CC3004DA}" destId="{1D9C980C-B67C-4980-93D2-149E4EB9FE5E}" srcOrd="0" destOrd="0" presId="urn:microsoft.com/office/officeart/2005/8/layout/vList2"/>
    <dgm:cxn modelId="{2AB874A2-1FE7-408E-A9D9-809698F41C67}" srcId="{7EA90C0B-961B-4A0B-8D4E-D80240CEA97B}" destId="{E5F1A725-8718-428F-BEEF-9F10CC3004DA}" srcOrd="1" destOrd="0" parTransId="{EED2D9DE-9E4F-45F5-BC27-AFE3E35343D1}" sibTransId="{B9021DD1-5C07-436D-B748-264E957EA3B5}"/>
    <dgm:cxn modelId="{36991268-05B9-43F3-B4A7-8CD845FE9C35}" srcId="{6FDC2D4B-19E5-49AC-ABF4-B15407BD040E}" destId="{21B2FDFE-9F5F-44E4-87D3-EA4C08818A3A}" srcOrd="0" destOrd="0" parTransId="{8CCA020A-71E4-45EE-A278-513C2C34656D}" sibTransId="{B662523E-9E72-4B52-A1EE-8D9920105F1B}"/>
    <dgm:cxn modelId="{2A158AB1-78A6-44E1-B1D8-DBE1EF6F4F5F}" type="presOf" srcId="{21B2FDFE-9F5F-44E4-87D3-EA4C08818A3A}" destId="{244CCE8A-1C86-4F8B-B1EA-B3114504C8A5}" srcOrd="0" destOrd="0" presId="urn:microsoft.com/office/officeart/2005/8/layout/vList2"/>
    <dgm:cxn modelId="{1DE6529D-5ABE-4883-B762-AC5AC0A8E652}" srcId="{E5F1A725-8718-428F-BEEF-9F10CC3004DA}" destId="{1AF037CE-A18E-4CEC-8826-16DB95C31CF6}" srcOrd="0" destOrd="0" parTransId="{9F3282CD-4D3F-4562-9428-D93E73E0B79A}" sibTransId="{D3C3E10E-6FE9-449E-B3D8-CCEDC3085841}"/>
    <dgm:cxn modelId="{2C25B95F-41F8-4191-B1D0-476F1053C00F}" type="presOf" srcId="{6FDC2D4B-19E5-49AC-ABF4-B15407BD040E}" destId="{76021E75-3EFC-43C2-945C-03F906D5F2EA}" srcOrd="0" destOrd="0" presId="urn:microsoft.com/office/officeart/2005/8/layout/vList2"/>
    <dgm:cxn modelId="{D72BB815-FCED-4FF2-8A40-1C0FDD542B53}" type="presOf" srcId="{1AF037CE-A18E-4CEC-8826-16DB95C31CF6}" destId="{C3C94A00-241D-4F9D-A7DB-062DCECBB420}" srcOrd="0" destOrd="0" presId="urn:microsoft.com/office/officeart/2005/8/layout/vList2"/>
    <dgm:cxn modelId="{1768327C-59DA-4DE9-B8D1-F55916251705}" type="presOf" srcId="{7EA90C0B-961B-4A0B-8D4E-D80240CEA97B}" destId="{314FFCE3-C981-4654-97E3-E01FB8FD83E2}" srcOrd="0" destOrd="0" presId="urn:microsoft.com/office/officeart/2005/8/layout/vList2"/>
    <dgm:cxn modelId="{84C85739-E987-4964-81AC-483543605E50}" type="presParOf" srcId="{314FFCE3-C981-4654-97E3-E01FB8FD83E2}" destId="{76021E75-3EFC-43C2-945C-03F906D5F2EA}" srcOrd="0" destOrd="0" presId="urn:microsoft.com/office/officeart/2005/8/layout/vList2"/>
    <dgm:cxn modelId="{4EC3782C-1E67-453F-BCCD-7BC4CC5C35F9}" type="presParOf" srcId="{314FFCE3-C981-4654-97E3-E01FB8FD83E2}" destId="{244CCE8A-1C86-4F8B-B1EA-B3114504C8A5}" srcOrd="1" destOrd="0" presId="urn:microsoft.com/office/officeart/2005/8/layout/vList2"/>
    <dgm:cxn modelId="{0B82C746-939C-406B-A949-6013289F4410}" type="presParOf" srcId="{314FFCE3-C981-4654-97E3-E01FB8FD83E2}" destId="{1D9C980C-B67C-4980-93D2-149E4EB9FE5E}" srcOrd="2" destOrd="0" presId="urn:microsoft.com/office/officeart/2005/8/layout/vList2"/>
    <dgm:cxn modelId="{E7474D8D-9275-4F5F-A708-F5C56B102A83}" type="presParOf" srcId="{314FFCE3-C981-4654-97E3-E01FB8FD83E2}" destId="{C3C94A00-241D-4F9D-A7DB-062DCECBB420}" srcOrd="3" destOrd="0" presId="urn:microsoft.com/office/officeart/2005/8/layout/vList2"/>
    <dgm:cxn modelId="{EC78F7FB-A70D-4310-8AE6-5BD31202BA0F}" type="presParOf" srcId="{314FFCE3-C981-4654-97E3-E01FB8FD83E2}" destId="{EB15E1BE-8B70-4DE5-98A4-D39C40D52C56}" srcOrd="4" destOrd="0" presId="urn:microsoft.com/office/officeart/2005/8/layout/vList2"/>
    <dgm:cxn modelId="{1515E373-825F-4072-874F-50954B32557C}" type="presParOf" srcId="{314FFCE3-C981-4654-97E3-E01FB8FD83E2}" destId="{B362ADCD-0F59-4C1C-B62C-FD4F4CC2B873}" srcOrd="5" destOrd="0" presId="urn:microsoft.com/office/officeart/2005/8/layout/vList2"/>
    <dgm:cxn modelId="{0B1746F6-35AA-4636-BE90-CE247FFC8A4E}" type="presParOf" srcId="{314FFCE3-C981-4654-97E3-E01FB8FD83E2}" destId="{EEC46CE5-9B18-4026-B8A6-FDB2962AF478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6FD2B0-4CC6-4B96-8D44-C3EFFD59FC24}">
      <dsp:nvSpPr>
        <dsp:cNvPr id="0" name=""/>
        <dsp:cNvSpPr/>
      </dsp:nvSpPr>
      <dsp:spPr>
        <a:xfrm>
          <a:off x="-5637375" y="-863462"/>
          <a:ext cx="6715663" cy="6715663"/>
        </a:xfrm>
        <a:prstGeom prst="blockArc">
          <a:avLst>
            <a:gd name="adj1" fmla="val 18900000"/>
            <a:gd name="adj2" fmla="val 2700000"/>
            <a:gd name="adj3" fmla="val 322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81A062-3835-4BE4-9D4B-DD41327EBC0E}">
      <dsp:nvSpPr>
        <dsp:cNvPr id="0" name=""/>
        <dsp:cNvSpPr/>
      </dsp:nvSpPr>
      <dsp:spPr>
        <a:xfrm>
          <a:off x="349959" y="226788"/>
          <a:ext cx="5072013" cy="453376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Who we are</a:t>
          </a:r>
          <a:endParaRPr lang="en-US" sz="2400" kern="1200" dirty="0"/>
        </a:p>
      </dsp:txBody>
      <dsp:txXfrm>
        <a:off x="349959" y="226788"/>
        <a:ext cx="5072013" cy="453376"/>
      </dsp:txXfrm>
    </dsp:sp>
    <dsp:sp modelId="{D2303688-637F-4818-9912-45FB88751A51}">
      <dsp:nvSpPr>
        <dsp:cNvPr id="0" name=""/>
        <dsp:cNvSpPr/>
      </dsp:nvSpPr>
      <dsp:spPr>
        <a:xfrm>
          <a:off x="66599" y="170115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A38C8E-2A37-4FE6-A492-7BF3B6F04E48}">
      <dsp:nvSpPr>
        <dsp:cNvPr id="0" name=""/>
        <dsp:cNvSpPr/>
      </dsp:nvSpPr>
      <dsp:spPr>
        <a:xfrm>
          <a:off x="760533" y="907251"/>
          <a:ext cx="4661440" cy="453376"/>
        </a:xfrm>
        <a:prstGeom prst="rect">
          <a:avLst/>
        </a:prstGeom>
        <a:solidFill>
          <a:schemeClr val="accent2">
            <a:hueOff val="1027216"/>
            <a:satOff val="0"/>
            <a:lumOff val="31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Our Goals</a:t>
          </a:r>
          <a:endParaRPr lang="en-US" sz="2400" kern="1200"/>
        </a:p>
      </dsp:txBody>
      <dsp:txXfrm>
        <a:off x="760533" y="907251"/>
        <a:ext cx="4661440" cy="453376"/>
      </dsp:txXfrm>
    </dsp:sp>
    <dsp:sp modelId="{0FDEDABF-BCC1-4CA6-BED2-F7C8705F4D07}">
      <dsp:nvSpPr>
        <dsp:cNvPr id="0" name=""/>
        <dsp:cNvSpPr/>
      </dsp:nvSpPr>
      <dsp:spPr>
        <a:xfrm>
          <a:off x="477172" y="850579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1027216"/>
              <a:satOff val="0"/>
              <a:lumOff val="310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C5F408-E03C-454B-BC58-76B77D22506D}">
      <dsp:nvSpPr>
        <dsp:cNvPr id="0" name=""/>
        <dsp:cNvSpPr/>
      </dsp:nvSpPr>
      <dsp:spPr>
        <a:xfrm>
          <a:off x="985525" y="1587216"/>
          <a:ext cx="4436448" cy="453376"/>
        </a:xfrm>
        <a:prstGeom prst="rect">
          <a:avLst/>
        </a:prstGeom>
        <a:solidFill>
          <a:schemeClr val="accent2">
            <a:hueOff val="2054433"/>
            <a:satOff val="0"/>
            <a:lumOff val="62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Data Exploration</a:t>
          </a:r>
          <a:endParaRPr lang="en-US" sz="2400" kern="1200"/>
        </a:p>
      </dsp:txBody>
      <dsp:txXfrm>
        <a:off x="985525" y="1587216"/>
        <a:ext cx="4436448" cy="453376"/>
      </dsp:txXfrm>
    </dsp:sp>
    <dsp:sp modelId="{1D6E8898-A19C-4735-93DE-EE40C53DEB44}">
      <dsp:nvSpPr>
        <dsp:cNvPr id="0" name=""/>
        <dsp:cNvSpPr/>
      </dsp:nvSpPr>
      <dsp:spPr>
        <a:xfrm>
          <a:off x="702164" y="1530544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2054433"/>
              <a:satOff val="0"/>
              <a:lumOff val="62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5A83E8-B6A9-4AF2-8DFE-D3F36B4C32F3}">
      <dsp:nvSpPr>
        <dsp:cNvPr id="0" name=""/>
        <dsp:cNvSpPr/>
      </dsp:nvSpPr>
      <dsp:spPr>
        <a:xfrm>
          <a:off x="1057363" y="2267680"/>
          <a:ext cx="4364610" cy="453376"/>
        </a:xfrm>
        <a:prstGeom prst="rect">
          <a:avLst/>
        </a:prstGeom>
        <a:solidFill>
          <a:schemeClr val="accent2">
            <a:hueOff val="3081649"/>
            <a:satOff val="0"/>
            <a:lumOff val="9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Recommender System</a:t>
          </a:r>
          <a:endParaRPr lang="en-US" sz="2400" kern="1200"/>
        </a:p>
      </dsp:txBody>
      <dsp:txXfrm>
        <a:off x="1057363" y="2267680"/>
        <a:ext cx="4364610" cy="453376"/>
      </dsp:txXfrm>
    </dsp:sp>
    <dsp:sp modelId="{9124DFE7-F44A-4FA5-9A08-DECF55307556}">
      <dsp:nvSpPr>
        <dsp:cNvPr id="0" name=""/>
        <dsp:cNvSpPr/>
      </dsp:nvSpPr>
      <dsp:spPr>
        <a:xfrm>
          <a:off x="774002" y="2211008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3081649"/>
              <a:satOff val="0"/>
              <a:lumOff val="9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204BA3-8688-4454-BAE2-7CF0C4A5312C}">
      <dsp:nvSpPr>
        <dsp:cNvPr id="0" name=""/>
        <dsp:cNvSpPr/>
      </dsp:nvSpPr>
      <dsp:spPr>
        <a:xfrm>
          <a:off x="985525" y="2948144"/>
          <a:ext cx="4436448" cy="453376"/>
        </a:xfrm>
        <a:prstGeom prst="rect">
          <a:avLst/>
        </a:prstGeom>
        <a:solidFill>
          <a:schemeClr val="accent2">
            <a:hueOff val="4108866"/>
            <a:satOff val="0"/>
            <a:lumOff val="124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GUI Design</a:t>
          </a:r>
          <a:endParaRPr lang="en-US" sz="2400" kern="1200"/>
        </a:p>
      </dsp:txBody>
      <dsp:txXfrm>
        <a:off x="985525" y="2948144"/>
        <a:ext cx="4436448" cy="453376"/>
      </dsp:txXfrm>
    </dsp:sp>
    <dsp:sp modelId="{C6B391F3-C8AA-464B-95A7-AE6EA2C681E4}">
      <dsp:nvSpPr>
        <dsp:cNvPr id="0" name=""/>
        <dsp:cNvSpPr/>
      </dsp:nvSpPr>
      <dsp:spPr>
        <a:xfrm>
          <a:off x="702164" y="2891472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4108866"/>
              <a:satOff val="0"/>
              <a:lumOff val="1241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E364199-16A7-4487-AADA-971448828F00}">
      <dsp:nvSpPr>
        <dsp:cNvPr id="0" name=""/>
        <dsp:cNvSpPr/>
      </dsp:nvSpPr>
      <dsp:spPr>
        <a:xfrm>
          <a:off x="760533" y="3628109"/>
          <a:ext cx="4661440" cy="453376"/>
        </a:xfrm>
        <a:prstGeom prst="rect">
          <a:avLst/>
        </a:prstGeom>
        <a:solidFill>
          <a:schemeClr val="accent2">
            <a:hueOff val="5136081"/>
            <a:satOff val="0"/>
            <a:lumOff val="155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Impact / Usability</a:t>
          </a:r>
          <a:endParaRPr lang="en-US" sz="2400" kern="1200"/>
        </a:p>
      </dsp:txBody>
      <dsp:txXfrm>
        <a:off x="760533" y="3628109"/>
        <a:ext cx="4661440" cy="453376"/>
      </dsp:txXfrm>
    </dsp:sp>
    <dsp:sp modelId="{1E409496-090C-4761-801F-3B19C9785D2F}">
      <dsp:nvSpPr>
        <dsp:cNvPr id="0" name=""/>
        <dsp:cNvSpPr/>
      </dsp:nvSpPr>
      <dsp:spPr>
        <a:xfrm>
          <a:off x="477172" y="3571437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5136081"/>
              <a:satOff val="0"/>
              <a:lumOff val="1552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1384C4-CDF4-4B57-837F-30C17A7AFB32}">
      <dsp:nvSpPr>
        <dsp:cNvPr id="0" name=""/>
        <dsp:cNvSpPr/>
      </dsp:nvSpPr>
      <dsp:spPr>
        <a:xfrm>
          <a:off x="349959" y="4308573"/>
          <a:ext cx="5072013" cy="453376"/>
        </a:xfrm>
        <a:prstGeom prst="rect">
          <a:avLst/>
        </a:prstGeom>
        <a:solidFill>
          <a:schemeClr val="accent2">
            <a:hueOff val="6163298"/>
            <a:satOff val="0"/>
            <a:lumOff val="1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9868" tIns="60960" rIns="60960" bIns="60960" numCol="1" spcCol="1270" anchor="ctr" anchorCtr="0">
          <a:noAutofit/>
        </a:bodyPr>
        <a:lstStyle/>
        <a:p>
          <a:pPr lvl="0" algn="l" defTabSz="1066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Demo</a:t>
          </a:r>
          <a:endParaRPr lang="en-US" sz="2400" kern="1200"/>
        </a:p>
      </dsp:txBody>
      <dsp:txXfrm>
        <a:off x="349959" y="4308573"/>
        <a:ext cx="5072013" cy="453376"/>
      </dsp:txXfrm>
    </dsp:sp>
    <dsp:sp modelId="{97E17238-BFF1-4FA6-9C11-963F9DBC9725}">
      <dsp:nvSpPr>
        <dsp:cNvPr id="0" name=""/>
        <dsp:cNvSpPr/>
      </dsp:nvSpPr>
      <dsp:spPr>
        <a:xfrm>
          <a:off x="66599" y="4251901"/>
          <a:ext cx="566720" cy="56672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6163298"/>
              <a:satOff val="0"/>
              <a:lumOff val="1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021E75-3EFC-43C2-945C-03F906D5F2EA}">
      <dsp:nvSpPr>
        <dsp:cNvPr id="0" name=""/>
        <dsp:cNvSpPr/>
      </dsp:nvSpPr>
      <dsp:spPr>
        <a:xfrm>
          <a:off x="0" y="183563"/>
          <a:ext cx="4071070" cy="7605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Highest Speechiness</a:t>
          </a:r>
          <a:endParaRPr lang="en-US" sz="2000" kern="1200"/>
        </a:p>
      </dsp:txBody>
      <dsp:txXfrm>
        <a:off x="37125" y="220688"/>
        <a:ext cx="3996820" cy="686250"/>
      </dsp:txXfrm>
    </dsp:sp>
    <dsp:sp modelId="{244CCE8A-1C86-4F8B-B1EA-B3114504C8A5}">
      <dsp:nvSpPr>
        <dsp:cNvPr id="0" name=""/>
        <dsp:cNvSpPr/>
      </dsp:nvSpPr>
      <dsp:spPr>
        <a:xfrm>
          <a:off x="0" y="944064"/>
          <a:ext cx="407107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5400" rIns="142240" bIns="2540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600" kern="1200" smtClean="0"/>
            <a:t>Rap, hip hop</a:t>
          </a:r>
          <a:endParaRPr lang="en-US" sz="1600" kern="1200"/>
        </a:p>
      </dsp:txBody>
      <dsp:txXfrm>
        <a:off x="0" y="944064"/>
        <a:ext cx="4071070" cy="331200"/>
      </dsp:txXfrm>
    </dsp:sp>
    <dsp:sp modelId="{1D9C980C-B67C-4980-93D2-149E4EB9FE5E}">
      <dsp:nvSpPr>
        <dsp:cNvPr id="0" name=""/>
        <dsp:cNvSpPr/>
      </dsp:nvSpPr>
      <dsp:spPr>
        <a:xfrm>
          <a:off x="0" y="1275264"/>
          <a:ext cx="4071070" cy="7605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Highest Energy</a:t>
          </a:r>
          <a:endParaRPr lang="en-US" sz="2000" kern="1200"/>
        </a:p>
      </dsp:txBody>
      <dsp:txXfrm>
        <a:off x="37125" y="1312389"/>
        <a:ext cx="3996820" cy="686250"/>
      </dsp:txXfrm>
    </dsp:sp>
    <dsp:sp modelId="{C3C94A00-241D-4F9D-A7DB-062DCECBB420}">
      <dsp:nvSpPr>
        <dsp:cNvPr id="0" name=""/>
        <dsp:cNvSpPr/>
      </dsp:nvSpPr>
      <dsp:spPr>
        <a:xfrm>
          <a:off x="0" y="2035764"/>
          <a:ext cx="407107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5400" rIns="142240" bIns="2540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600" kern="1200" smtClean="0"/>
            <a:t>Metal</a:t>
          </a:r>
          <a:endParaRPr lang="en-US" sz="1600" kern="1200"/>
        </a:p>
      </dsp:txBody>
      <dsp:txXfrm>
        <a:off x="0" y="2035764"/>
        <a:ext cx="4071070" cy="331200"/>
      </dsp:txXfrm>
    </dsp:sp>
    <dsp:sp modelId="{EB15E1BE-8B70-4DE5-98A4-D39C40D52C56}">
      <dsp:nvSpPr>
        <dsp:cNvPr id="0" name=""/>
        <dsp:cNvSpPr/>
      </dsp:nvSpPr>
      <dsp:spPr>
        <a:xfrm>
          <a:off x="0" y="2366964"/>
          <a:ext cx="4071070" cy="7605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Highest Acousticness</a:t>
          </a:r>
          <a:endParaRPr lang="en-US" sz="2000" kern="1200"/>
        </a:p>
      </dsp:txBody>
      <dsp:txXfrm>
        <a:off x="37125" y="2404089"/>
        <a:ext cx="3996820" cy="686250"/>
      </dsp:txXfrm>
    </dsp:sp>
    <dsp:sp modelId="{B362ADCD-0F59-4C1C-B62C-FD4F4CC2B873}">
      <dsp:nvSpPr>
        <dsp:cNvPr id="0" name=""/>
        <dsp:cNvSpPr/>
      </dsp:nvSpPr>
      <dsp:spPr>
        <a:xfrm>
          <a:off x="0" y="3127464"/>
          <a:ext cx="4071070" cy="3312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256" tIns="25400" rIns="142240" bIns="25400" numCol="1" spcCol="127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1600" kern="1200" smtClean="0"/>
            <a:t>Opera</a:t>
          </a:r>
          <a:endParaRPr lang="en-US" sz="1600" kern="1200"/>
        </a:p>
      </dsp:txBody>
      <dsp:txXfrm>
        <a:off x="0" y="3127464"/>
        <a:ext cx="4071070" cy="331200"/>
      </dsp:txXfrm>
    </dsp:sp>
    <dsp:sp modelId="{EEC46CE5-9B18-4026-B8A6-FDB2962AF478}">
      <dsp:nvSpPr>
        <dsp:cNvPr id="0" name=""/>
        <dsp:cNvSpPr/>
      </dsp:nvSpPr>
      <dsp:spPr>
        <a:xfrm>
          <a:off x="0" y="3458664"/>
          <a:ext cx="4071070" cy="76050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smtClean="0"/>
            <a:t>These genres and ~3000 more characterized for advanced usage</a:t>
          </a:r>
          <a:endParaRPr lang="en-US" sz="2000" kern="1200"/>
        </a:p>
      </dsp:txBody>
      <dsp:txXfrm>
        <a:off x="37125" y="3495789"/>
        <a:ext cx="3996820" cy="6862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11/16/2022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84848" y="1681163"/>
            <a:ext cx="45537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84848" y="2505075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4752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44752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983480" y="1681163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983480" y="2505075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31352" y="1769269"/>
            <a:ext cx="28346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531352" y="2593181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04672"/>
            <a:ext cx="4434840" cy="886968"/>
          </a:xfrm>
        </p:spPr>
        <p:txBody>
          <a:bodyPr anchor="b"/>
          <a:lstStyle>
            <a:lvl1pPr algn="l">
              <a:defRPr sz="5400" b="0" i="0" cap="none" baseline="0"/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4" y="1801368"/>
            <a:ext cx="4434840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108960"/>
            <a:ext cx="5221224" cy="3447288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83464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4952" y="301752"/>
            <a:ext cx="2459736" cy="2505456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60720" y="3127248"/>
            <a:ext cx="5276088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9/3/20XX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 Slid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594360"/>
            <a:ext cx="6272784" cy="2843784"/>
          </a:xfrm>
        </p:spPr>
        <p:txBody>
          <a:bodyPr anchor="b"/>
          <a:lstStyle>
            <a:lvl1pPr algn="l">
              <a:defRPr sz="54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raphic 12">
            <a:extLst>
              <a:ext uri="{FF2B5EF4-FFF2-40B4-BE49-F238E27FC236}">
                <a16:creationId xmlns:a16="http://schemas.microsoft.com/office/drawing/2014/main" id="{818B4386-1FCF-4ACE-BE25-AF9CC5E2256F}"/>
              </a:ext>
            </a:extLst>
          </p:cNvPr>
          <p:cNvSpPr/>
          <p:nvPr userDrawn="1"/>
        </p:nvSpPr>
        <p:spPr>
          <a:xfrm>
            <a:off x="82177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1" name="Graphic 13">
            <a:extLst>
              <a:ext uri="{FF2B5EF4-FFF2-40B4-BE49-F238E27FC236}">
                <a16:creationId xmlns:a16="http://schemas.microsoft.com/office/drawing/2014/main" id="{19319560-50ED-4963-A2CF-74663239D426}"/>
              </a:ext>
            </a:extLst>
          </p:cNvPr>
          <p:cNvSpPr/>
          <p:nvPr userDrawn="1"/>
        </p:nvSpPr>
        <p:spPr>
          <a:xfrm>
            <a:off x="78590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3" name="Graphic 15">
            <a:extLst>
              <a:ext uri="{FF2B5EF4-FFF2-40B4-BE49-F238E27FC236}">
                <a16:creationId xmlns:a16="http://schemas.microsoft.com/office/drawing/2014/main" id="{E5ABBDAD-943D-48F3-9C80-B29C48966C79}"/>
              </a:ext>
            </a:extLst>
          </p:cNvPr>
          <p:cNvSpPr/>
          <p:nvPr userDrawn="1"/>
        </p:nvSpPr>
        <p:spPr>
          <a:xfrm>
            <a:off x="78434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6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3040"/>
            <a:ext cx="9144000" cy="2340864"/>
          </a:xfrm>
        </p:spPr>
        <p:txBody>
          <a:bodyPr anchor="b">
            <a:normAutofit/>
          </a:bodyPr>
          <a:lstStyle>
            <a:lvl1pPr algn="ctr">
              <a:defRPr sz="6000" b="1" i="0" cap="all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858768"/>
            <a:ext cx="9144000" cy="132588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91655" y="4498848"/>
            <a:ext cx="4434835" cy="510474"/>
          </a:xfrm>
        </p:spPr>
        <p:txBody>
          <a:bodyPr/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83464" y="301752"/>
            <a:ext cx="5221224" cy="6263640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Title and Content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10771632" cy="1325563"/>
          </a:xfrm>
        </p:spPr>
        <p:txBody>
          <a:bodyPr/>
          <a:lstStyle>
            <a:lvl1pPr>
              <a:defRPr sz="54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58368" y="6356350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9/3/20XX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morais15/DSC672-Capstone_DittAudio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skanagar@depaul.edu" TargetMode="External"/><Relationship Id="rId2" Type="http://schemas.openxmlformats.org/officeDocument/2006/relationships/hyperlink" Target="mailto:mmorais1@depaul.edu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8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 err="1">
                <a:latin typeface="Amatic SC" panose="020B0604020202020204" pitchFamily="2" charset="-79"/>
                <a:ea typeface="Amatic SC" panose="020B0604020202020204" pitchFamily="2" charset="-79"/>
                <a:cs typeface="Amatic SC" panose="020B0604020202020204" pitchFamily="2" charset="-79"/>
              </a:rPr>
              <a:t>dittAudio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>
                <a:latin typeface="Amatic SC" panose="020B0604020202020204" pitchFamily="2" charset="-79"/>
                <a:cs typeface="Amatic SC" panose="020B0604020202020204" pitchFamily="2" charset="-79"/>
              </a:rPr>
              <a:t>Matt Morais</a:t>
            </a:r>
          </a:p>
          <a:p>
            <a:pPr marL="0" indent="0">
              <a:buNone/>
            </a:pPr>
            <a:r>
              <a:rPr lang="en-US" sz="2000" b="1" dirty="0">
                <a:latin typeface="Amatic SC" panose="020B0604020202020204" pitchFamily="2" charset="-79"/>
                <a:cs typeface="Amatic SC" panose="020B0604020202020204" pitchFamily="2" charset="-79"/>
              </a:rPr>
              <a:t>Sakthi Vignesh </a:t>
            </a:r>
            <a:r>
              <a:rPr lang="en-US" sz="2000" b="1" dirty="0" err="1">
                <a:latin typeface="Amatic SC" panose="020B0604020202020204" pitchFamily="2" charset="-79"/>
                <a:cs typeface="Amatic SC" panose="020B0604020202020204" pitchFamily="2" charset="-79"/>
              </a:rPr>
              <a:t>Kanagarajan</a:t>
            </a:r>
            <a:endParaRPr lang="en-US" sz="2000" b="1" dirty="0">
              <a:latin typeface="Amatic SC" panose="020B0604020202020204" pitchFamily="2" charset="-79"/>
              <a:cs typeface="Amatic SC" panose="020B0604020202020204" pitchFamily="2" charset="-79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 Design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576072" y="1825625"/>
            <a:ext cx="5081016" cy="4351338"/>
          </a:xfrm>
        </p:spPr>
        <p:txBody>
          <a:bodyPr/>
          <a:lstStyle/>
          <a:p>
            <a:r>
              <a:rPr lang="en-US" dirty="0" smtClean="0"/>
              <a:t>Three step interface</a:t>
            </a:r>
          </a:p>
          <a:p>
            <a:r>
              <a:rPr lang="en-US" dirty="0" smtClean="0"/>
              <a:t>Automated model input parameter settings based on user profile</a:t>
            </a:r>
          </a:p>
          <a:p>
            <a:r>
              <a:rPr lang="en-US" dirty="0" smtClean="0"/>
              <a:t>Safeguards from crashing</a:t>
            </a:r>
          </a:p>
          <a:p>
            <a:r>
              <a:rPr lang="en-US" dirty="0" smtClean="0"/>
              <a:t>Simple operation, only need a mouse!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530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Time!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6960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/ Usability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477256" cy="4351338"/>
          </a:xfrm>
        </p:spPr>
        <p:txBody>
          <a:bodyPr>
            <a:normAutofit/>
          </a:bodyPr>
          <a:lstStyle/>
          <a:p>
            <a:r>
              <a:rPr lang="en-US" sz="2000" dirty="0" smtClean="0"/>
              <a:t>Anyone with a Spotify Premium account</a:t>
            </a:r>
          </a:p>
          <a:p>
            <a:r>
              <a:rPr lang="en-US" sz="2000" dirty="0" smtClean="0"/>
              <a:t>Modular, can swap in and out recommender algorithms</a:t>
            </a:r>
          </a:p>
          <a:p>
            <a:r>
              <a:rPr lang="en-US" sz="2000" dirty="0" smtClean="0"/>
              <a:t>Good starting point for others in the field wishing to develop</a:t>
            </a:r>
          </a:p>
          <a:p>
            <a:r>
              <a:rPr lang="en-US" sz="2000" dirty="0" smtClean="0"/>
              <a:t>All open source on </a:t>
            </a:r>
            <a:r>
              <a:rPr lang="en-US" sz="2000" dirty="0" err="1" smtClean="0"/>
              <a:t>Git</a:t>
            </a:r>
            <a:r>
              <a:rPr lang="en-US" sz="2000" dirty="0" smtClean="0"/>
              <a:t> Hub!!</a:t>
            </a:r>
          </a:p>
          <a:p>
            <a:r>
              <a:rPr lang="en-US" sz="2000" dirty="0" smtClean="0"/>
              <a:t>It would be great for others at DePaul to continue this project in their own capstones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536" y="1299429"/>
            <a:ext cx="5998464" cy="472773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6127234"/>
            <a:ext cx="53142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GitHub - mmorais15/DSC672-Capstone_DittAudio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42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717792" y="3127248"/>
            <a:ext cx="4319016" cy="3118104"/>
          </a:xfrm>
        </p:spPr>
        <p:txBody>
          <a:bodyPr/>
          <a:lstStyle/>
          <a:p>
            <a:r>
              <a:rPr lang="en-US" dirty="0"/>
              <a:t>Questions? Comments?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Matt:</a:t>
            </a:r>
            <a:endParaRPr lang="en-US" dirty="0">
              <a:solidFill>
                <a:schemeClr val="bg1"/>
              </a:solidFill>
              <a:hlinkClick r:id="rId2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hlinkClick r:id="rId2"/>
              </a:rPr>
              <a:t>mmorais1@depaul.edu</a:t>
            </a: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Sakthi</a:t>
            </a:r>
            <a:endParaRPr lang="en-US" dirty="0">
              <a:solidFill>
                <a:schemeClr val="bg1"/>
              </a:solidFill>
              <a:hlinkClick r:id="rId3"/>
            </a:endParaRPr>
          </a:p>
          <a:p>
            <a:pPr lvl="2"/>
            <a:r>
              <a:rPr lang="en-US" dirty="0">
                <a:solidFill>
                  <a:schemeClr val="bg1"/>
                </a:solidFill>
                <a:hlinkClick r:id="rId3"/>
              </a:rPr>
              <a:t>skanagar@depaul.edu</a:t>
            </a:r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8" name="Picture 7" descr="Chart, histogram&#10;&#10;Description automatically generated">
            <a:extLst>
              <a:ext uri="{FF2B5EF4-FFF2-40B4-BE49-F238E27FC236}">
                <a16:creationId xmlns:a16="http://schemas.microsoft.com/office/drawing/2014/main" id="{68B98927-1AE3-1C15-4565-87F757069B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9639" y="2782515"/>
            <a:ext cx="4302313" cy="346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6" y="97535"/>
            <a:ext cx="6190488" cy="758655"/>
          </a:xfrm>
        </p:spPr>
        <p:txBody>
          <a:bodyPr>
            <a:normAutofit fontScale="90000"/>
          </a:bodyPr>
          <a:lstStyle/>
          <a:p>
            <a:r>
              <a:rPr lang="en-US" sz="5400" dirty="0" smtClean="0"/>
              <a:t>Outline</a:t>
            </a:r>
            <a:endParaRPr lang="en-US" dirty="0"/>
          </a:p>
        </p:txBody>
      </p:sp>
      <p:graphicFrame>
        <p:nvGraphicFramePr>
          <p:cNvPr id="2" name="Content Placeholder 1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5377804"/>
              </p:ext>
            </p:extLst>
          </p:nvPr>
        </p:nvGraphicFramePr>
        <p:xfrm>
          <a:off x="4725944" y="1515801"/>
          <a:ext cx="5488573" cy="4988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68B98927-1AE3-1C15-4565-87F757069B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655" y="2278751"/>
            <a:ext cx="4302313" cy="346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we Are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241534" y="4948760"/>
            <a:ext cx="5557099" cy="1738778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4600" b="1" dirty="0" smtClean="0"/>
              <a:t>Matt Morais</a:t>
            </a:r>
          </a:p>
          <a:p>
            <a:pPr marL="0" indent="0" algn="ctr">
              <a:buNone/>
            </a:pPr>
            <a:r>
              <a:rPr lang="en-US" sz="1900" dirty="0" smtClean="0"/>
              <a:t>Data Science / Computational Methods</a:t>
            </a:r>
          </a:p>
          <a:p>
            <a:pPr marL="0" indent="0" algn="ctr">
              <a:buNone/>
            </a:pPr>
            <a:r>
              <a:rPr lang="en-US" sz="1900" dirty="0" smtClean="0"/>
              <a:t>BAE Systems, Senior Software Engineer</a:t>
            </a:r>
          </a:p>
          <a:p>
            <a:pPr marL="0" indent="0" algn="ctr">
              <a:buNone/>
            </a:pPr>
            <a:r>
              <a:rPr lang="en-US" sz="1900" dirty="0" smtClean="0"/>
              <a:t>Lowell, MA</a:t>
            </a:r>
            <a:endParaRPr lang="en-US" sz="19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770" y="1820875"/>
            <a:ext cx="2802626" cy="2802626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822341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21" name="Content Placeholder 20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6886739"/>
              </p:ext>
            </p:extLst>
          </p:nvPr>
        </p:nvGraphicFramePr>
        <p:xfrm>
          <a:off x="1024128" y="1825626"/>
          <a:ext cx="10329672" cy="4351336"/>
        </p:xfrm>
        <a:graphic>
          <a:graphicData uri="http://schemas.openxmlformats.org/drawingml/2006/table">
            <a:tbl>
              <a:tblPr/>
              <a:tblGrid>
                <a:gridCol w="3530394">
                  <a:extLst>
                    <a:ext uri="{9D8B030D-6E8A-4147-A177-3AD203B41FA5}">
                      <a16:colId xmlns:a16="http://schemas.microsoft.com/office/drawing/2014/main" val="4224039659"/>
                    </a:ext>
                  </a:extLst>
                </a:gridCol>
                <a:gridCol w="1046042">
                  <a:extLst>
                    <a:ext uri="{9D8B030D-6E8A-4147-A177-3AD203B41FA5}">
                      <a16:colId xmlns:a16="http://schemas.microsoft.com/office/drawing/2014/main" val="3655116941"/>
                    </a:ext>
                  </a:extLst>
                </a:gridCol>
                <a:gridCol w="5753236">
                  <a:extLst>
                    <a:ext uri="{9D8B030D-6E8A-4147-A177-3AD203B41FA5}">
                      <a16:colId xmlns:a16="http://schemas.microsoft.com/office/drawing/2014/main" val="1121906253"/>
                    </a:ext>
                  </a:extLst>
                </a:gridCol>
              </a:tblGrid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Goals</a:t>
                      </a:r>
                    </a:p>
                  </a:txBody>
                  <a:tcPr marL="80456" marR="6705" marT="6705" marB="0" anchor="b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Met</a:t>
                      </a:r>
                    </a:p>
                  </a:txBody>
                  <a:tcPr marL="6705" marR="6705" marT="6705" marB="0" anchor="b">
                    <a:lnL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b="1" i="0" u="none" strike="noStrike" dirty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Design </a:t>
                      </a:r>
                      <a:r>
                        <a:rPr lang="en-US" sz="24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Century Gothic" panose="020B0502020202020204" pitchFamily="34" charset="0"/>
                        </a:rPr>
                        <a:t>Discriminators</a:t>
                      </a:r>
                      <a:endParaRPr lang="en-US" sz="2400" b="1" i="0" u="none" strike="noStrike" dirty="0">
                        <a:solidFill>
                          <a:srgbClr val="FFFFFF"/>
                        </a:solidFill>
                        <a:effectLst/>
                        <a:latin typeface="Century Gothic" panose="020B0502020202020204" pitchFamily="34" charset="0"/>
                      </a:endParaRPr>
                    </a:p>
                  </a:txBody>
                  <a:tcPr marL="80456" marR="6705" marT="6705" marB="0" anchor="b">
                    <a:lnL w="6350" cap="flat" cmpd="sng" algn="ctr">
                      <a:solidFill>
                        <a:srgbClr val="9B6B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B6B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12950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Content Recommending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Easily expandable as new music is released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04870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Collaborative Recommending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Popularity rating for songs - psuedo collaborative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34054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Create Playlists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Add to existing, or make a new one!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9762338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Play songs on user device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Defaults to Computer, backup is mobile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228465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Expandable Code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Utilized Object Oriented recommender classes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78415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Simple, yet customizable GUI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Designed using base python install, no extra packages!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93457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Develop a complete Application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Ready for launch utilizing Spotify API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2517884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Lowkey Jam Toggle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Yes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Hipster Toggle button on GUI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9341089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Generate Own Dataset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Query Request limits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E0F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8684324"/>
                  </a:ext>
                </a:extLst>
              </a:tr>
              <a:tr h="3955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Accessible by All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No</a:t>
                      </a:r>
                    </a:p>
                  </a:txBody>
                  <a:tcPr marL="6705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entury Gothic" panose="020B0502020202020204" pitchFamily="34" charset="0"/>
                        </a:rPr>
                        <a:t>API usage requires Spotify Premium</a:t>
                      </a:r>
                    </a:p>
                  </a:txBody>
                  <a:tcPr marL="80456" marR="6705" marT="6705" marB="0" anchor="ctr">
                    <a:lnL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1A5F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575571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4674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Origin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~170,000 songs from </a:t>
            </a:r>
            <a:r>
              <a:rPr lang="en-US" dirty="0" smtClean="0"/>
              <a:t>1920-2020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All tracks processed using same signal processing technique for feature </a:t>
            </a:r>
            <a:r>
              <a:rPr lang="en-US" dirty="0" smtClean="0"/>
              <a:t>extraction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Have to package recommendation song library with application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Easily modifiable, just swap a single variable in code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Keeps application small in size and performance fast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Allows User to use their own recommendation library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Targeting rec’s after 1960 (more diversity, more accurate recommendations)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5</a:t>
            </a:fld>
            <a:endParaRPr lang="en-US" dirty="0"/>
          </a:p>
        </p:txBody>
      </p:sp>
      <p:pic>
        <p:nvPicPr>
          <p:cNvPr id="12" name="Picture Placeholder 11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83" r="-201"/>
          <a:stretch/>
        </p:blipFill>
        <p:spPr>
          <a:xfrm>
            <a:off x="207264" y="3108960"/>
            <a:ext cx="5388864" cy="3447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98" y="675132"/>
            <a:ext cx="2456590" cy="1758696"/>
          </a:xfrm>
          <a:prstGeom prst="rect">
            <a:avLst/>
          </a:prstGeom>
        </p:spPr>
      </p:pic>
      <p:pic>
        <p:nvPicPr>
          <p:cNvPr id="2050" name="Picture 2" descr="https://pnggrid.com/wp-content/uploads/2021/05/Spotify-PNG-Logo-1536x153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22" y="477774"/>
            <a:ext cx="2156220" cy="2153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1125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Energy</a:t>
            </a:r>
          </a:p>
          <a:p>
            <a:r>
              <a:rPr lang="en-US" dirty="0" smtClean="0"/>
              <a:t>Loudness</a:t>
            </a:r>
          </a:p>
          <a:p>
            <a:r>
              <a:rPr lang="en-US" dirty="0" err="1" smtClean="0"/>
              <a:t>Danceability</a:t>
            </a:r>
            <a:endParaRPr lang="en-US" dirty="0" smtClean="0"/>
          </a:p>
          <a:p>
            <a:r>
              <a:rPr lang="en-US" dirty="0" err="1" smtClean="0"/>
              <a:t>Acousticness</a:t>
            </a:r>
            <a:endParaRPr lang="en-US" dirty="0" smtClean="0"/>
          </a:p>
          <a:p>
            <a:r>
              <a:rPr lang="en-US" dirty="0" err="1" smtClean="0"/>
              <a:t>Speechiness</a:t>
            </a:r>
            <a:endParaRPr lang="en-US" dirty="0" smtClean="0"/>
          </a:p>
          <a:p>
            <a:r>
              <a:rPr lang="en-US" dirty="0" smtClean="0"/>
              <a:t>Tempo</a:t>
            </a:r>
          </a:p>
          <a:p>
            <a:r>
              <a:rPr lang="en-US" dirty="0" smtClean="0"/>
              <a:t>Loudness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604" y="931949"/>
            <a:ext cx="5612594" cy="542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82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91656" y="804672"/>
            <a:ext cx="5239512" cy="88696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Feature Selection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Reasoning for neglecting </a:t>
            </a:r>
            <a:r>
              <a:rPr lang="en-US" dirty="0" err="1" smtClean="0"/>
              <a:t>instrumentalness</a:t>
            </a:r>
            <a:endParaRPr lang="en-US" dirty="0" smtClean="0"/>
          </a:p>
          <a:p>
            <a:r>
              <a:rPr lang="en-US" dirty="0" smtClean="0"/>
              <a:t>Really only pertains to classical / ragtime music (pre-1945)</a:t>
            </a:r>
          </a:p>
          <a:p>
            <a:r>
              <a:rPr lang="en-US" dirty="0" smtClean="0"/>
              <a:t>Want to recommend based on current music trends, which differ greatly from audio features of classical music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60" y="804672"/>
            <a:ext cx="5364032" cy="510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278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071070" cy="115887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Feature Selection by Genre</a:t>
            </a:r>
            <a:endParaRPr lang="en-US" sz="3600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0421674"/>
              </p:ext>
            </p:extLst>
          </p:nvPr>
        </p:nvGraphicFramePr>
        <p:xfrm>
          <a:off x="838200" y="2036063"/>
          <a:ext cx="4071070" cy="4402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09270" y="365125"/>
            <a:ext cx="6835732" cy="607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167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Recommender System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64864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Univers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8E00D1-8EA3-4E42-801D-0253E1EAFC2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9919F73-B6C2-4A43-95E2-833EC48925FE}">
  <ds:schemaRefs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purl.org/dc/elements/1.1/"/>
    <ds:schemaRef ds:uri="16c05727-aa75-4e4a-9b5f-8a80a1165891"/>
    <ds:schemaRef ds:uri="71af3243-3dd4-4a8d-8c0d-dd76da1f02a5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BC329F5-30EE-4BF7-AA2A-B837B51416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{9E0801D1-ED02-4D41-B123-651E63A605F0}tf89338750_win32</Template>
  <TotalTime>434</TotalTime>
  <Words>395</Words>
  <Application>Microsoft Office PowerPoint</Application>
  <PresentationFormat>Widescreen</PresentationFormat>
  <Paragraphs>110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Amatic SC</vt:lpstr>
      <vt:lpstr>Arial</vt:lpstr>
      <vt:lpstr>Calibri</vt:lpstr>
      <vt:lpstr>Century Gothic</vt:lpstr>
      <vt:lpstr>Univers</vt:lpstr>
      <vt:lpstr>GradientUnivers</vt:lpstr>
      <vt:lpstr>dittAudio</vt:lpstr>
      <vt:lpstr>Outline</vt:lpstr>
      <vt:lpstr>Who we Are</vt:lpstr>
      <vt:lpstr>Goals</vt:lpstr>
      <vt:lpstr>Data Origin</vt:lpstr>
      <vt:lpstr>Feature Selection</vt:lpstr>
      <vt:lpstr>Feature Selection</vt:lpstr>
      <vt:lpstr>Feature Selection by Genre</vt:lpstr>
      <vt:lpstr>Recommender System </vt:lpstr>
      <vt:lpstr>GUI Design</vt:lpstr>
      <vt:lpstr>Demo Time!</vt:lpstr>
      <vt:lpstr>Impact / Usability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dittAudio</dc:title>
  <dc:creator>Morais, Matthew</dc:creator>
  <cp:lastModifiedBy>Morais, Matthew J (US)</cp:lastModifiedBy>
  <cp:revision>13</cp:revision>
  <dcterms:created xsi:type="dcterms:W3CDTF">2022-09-22T20:13:20Z</dcterms:created>
  <dcterms:modified xsi:type="dcterms:W3CDTF">2022-11-17T03:43:59Z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